
<file path=[Content_Types].xml><?xml version="1.0" encoding="utf-8"?>
<Types xmlns="http://schemas.openxmlformats.org/package/2006/content-types">
  <Override PartName="/ppt/slides/slide6.xml" ContentType="application/vnd.openxmlformats-officedocument.presentationml.slide+xml"/>
  <Override PartName="/ppt/charts/style2.xml" ContentType="application/vnd.ms-office.chart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charts/colors2.xml" ContentType="application/vnd.ms-office.chartcolorstyl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wdp" ContentType="image/vnd.ms-photo"/>
  <Override PartName="/ppt/charts/colors1.xml" ContentType="application/vnd.ms-office.chartcolorstyle+xml"/>
  <Default Extension="vml" ContentType="application/vnd.openxmlformats-officedocument.vmlDrawing"/>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Default Extension="png" ContentType="image/png"/>
  <Default Extension="bin" ContentType="application/vnd.openxmlformats-officedocument.oleObject"/>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5"/>
  </p:notesMasterIdLst>
  <p:handoutMasterIdLst>
    <p:handoutMasterId r:id="rId26"/>
  </p:handoutMasterIdLst>
  <p:sldIdLst>
    <p:sldId id="831" r:id="rId2"/>
    <p:sldId id="835" r:id="rId3"/>
    <p:sldId id="848" r:id="rId4"/>
    <p:sldId id="849" r:id="rId5"/>
    <p:sldId id="850" r:id="rId6"/>
    <p:sldId id="851" r:id="rId7"/>
    <p:sldId id="852" r:id="rId8"/>
    <p:sldId id="789" r:id="rId9"/>
    <p:sldId id="833" r:id="rId10"/>
    <p:sldId id="843" r:id="rId11"/>
    <p:sldId id="844" r:id="rId12"/>
    <p:sldId id="845" r:id="rId13"/>
    <p:sldId id="832" r:id="rId14"/>
    <p:sldId id="834" r:id="rId15"/>
    <p:sldId id="846" r:id="rId16"/>
    <p:sldId id="847" r:id="rId17"/>
    <p:sldId id="836" r:id="rId18"/>
    <p:sldId id="837" r:id="rId19"/>
    <p:sldId id="838" r:id="rId20"/>
    <p:sldId id="839" r:id="rId21"/>
    <p:sldId id="840" r:id="rId22"/>
    <p:sldId id="841" r:id="rId23"/>
    <p:sldId id="842"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385"/>
    <a:srgbClr val="FFFFFF"/>
    <a:srgbClr val="1A92C2"/>
    <a:srgbClr val="33CCCC"/>
    <a:srgbClr val="0053A3"/>
    <a:srgbClr val="404040"/>
    <a:srgbClr val="ECECEC"/>
    <a:srgbClr val="453D3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88" autoAdjust="0"/>
    <p:restoredTop sz="94660"/>
  </p:normalViewPr>
  <p:slideViewPr>
    <p:cSldViewPr snapToGrid="0" showGuides="1">
      <p:cViewPr varScale="1">
        <p:scale>
          <a:sx n="68" d="100"/>
          <a:sy n="68" d="100"/>
        </p:scale>
        <p:origin x="-480" y="-6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___1.xlsx"/></Relationships>
</file>

<file path=ppt/charts/_rels/chart2.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Office_Excel____2.xlsx"/></Relationships>
</file>

<file path=ppt/charts/chart1.xml><?xml version="1.0" encoding="utf-8"?>
<c:chartSpace xmlns:c="http://schemas.openxmlformats.org/drawingml/2006/chart" xmlns:a="http://schemas.openxmlformats.org/drawingml/2006/main" xmlns:r="http://schemas.openxmlformats.org/officeDocument/2006/relationships">
  <c:lang val="zh-CN"/>
  <c:chart>
    <c:title>
      <c:tx>
        <c:rich>
          <a:bodyPr rot="0" spcFirstLastPara="1" vertOverflow="ellipsis" vert="horz" wrap="square" anchor="ctr" anchorCtr="1"/>
          <a:lstStyle/>
          <a:p>
            <a:pPr>
              <a:defRPr sz="2400" b="1" i="0" u="none" strike="noStrike" kern="1200" spc="0" baseline="0">
                <a:solidFill>
                  <a:srgbClr val="6F6E70"/>
                </a:solidFill>
                <a:latin typeface="微软雅黑" panose="020B0503020204020204" pitchFamily="34" charset="-122"/>
                <a:ea typeface="微软雅黑" panose="020B0503020204020204" pitchFamily="34" charset="-122"/>
                <a:cs typeface="+mn-cs"/>
              </a:defRPr>
            </a:pPr>
            <a:r>
              <a:rPr lang="en-US" altLang="zh-CN" sz="2400" b="0" dirty="0">
                <a:solidFill>
                  <a:srgbClr val="6F6E70"/>
                </a:solidFill>
                <a:latin typeface="微软雅黑" panose="020B0503020204020204" pitchFamily="34" charset="-122"/>
                <a:ea typeface="微软雅黑" panose="020B0503020204020204" pitchFamily="34" charset="-122"/>
              </a:rPr>
              <a:t>2015</a:t>
            </a:r>
            <a:r>
              <a:rPr lang="zh-CN" altLang="en-US" sz="2400" b="0" dirty="0">
                <a:solidFill>
                  <a:srgbClr val="6F6E70"/>
                </a:solidFill>
                <a:latin typeface="微软雅黑" panose="020B0503020204020204" pitchFamily="34" charset="-122"/>
                <a:ea typeface="微软雅黑" panose="020B0503020204020204" pitchFamily="34" charset="-122"/>
              </a:rPr>
              <a:t>各季度销售额百分比</a:t>
            </a:r>
          </a:p>
        </c:rich>
      </c:tx>
      <c:layout>
        <c:manualLayout>
          <c:xMode val="edge"/>
          <c:yMode val="edge"/>
          <c:x val="0.16247582205029018"/>
          <c:y val="0"/>
        </c:manualLayout>
      </c:layout>
      <c:spPr>
        <a:noFill/>
        <a:ln>
          <a:noFill/>
        </a:ln>
        <a:effectLst/>
      </c:spPr>
    </c:title>
    <c:plotArea>
      <c:layout/>
      <c:doughnutChart>
        <c:varyColors val="1"/>
        <c:ser>
          <c:idx val="0"/>
          <c:order val="0"/>
          <c:tx>
            <c:strRef>
              <c:f>Sheet1!$B$1</c:f>
              <c:strCache>
                <c:ptCount val="1"/>
                <c:pt idx="0">
                  <c:v>销售额</c:v>
                </c:pt>
              </c:strCache>
            </c:strRef>
          </c:tx>
          <c:dPt>
            <c:idx val="0"/>
            <c:spPr>
              <a:solidFill>
                <a:schemeClr val="bg1">
                  <a:lumMod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FC9E-440C-AA78-057AB6D164F1}"/>
              </c:ext>
            </c:extLst>
          </c:dPt>
          <c:dPt>
            <c:idx val="1"/>
            <c:spPr>
              <a:solidFill>
                <a:srgbClr val="7F7F7F"/>
              </a:solidFill>
              <a:ln w="19050">
                <a:solidFill>
                  <a:schemeClr val="lt1"/>
                </a:solidFill>
              </a:ln>
              <a:effectLst/>
            </c:spPr>
            <c:extLst xmlns:c16r2="http://schemas.microsoft.com/office/drawing/2015/06/chart">
              <c:ext xmlns:c16="http://schemas.microsoft.com/office/drawing/2014/chart" uri="{C3380CC4-5D6E-409C-BE32-E72D297353CC}">
                <c16:uniqueId val="{00000003-FC9E-440C-AA78-057AB6D164F1}"/>
              </c:ext>
            </c:extLst>
          </c:dPt>
          <c:dPt>
            <c:idx val="2"/>
            <c:spPr>
              <a:solidFill>
                <a:schemeClr val="tx1">
                  <a:lumMod val="65000"/>
                  <a:lumOff val="3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FC9E-440C-AA78-057AB6D164F1}"/>
              </c:ext>
            </c:extLst>
          </c:dPt>
          <c:dPt>
            <c:idx val="3"/>
            <c:spPr>
              <a:solidFill>
                <a:srgbClr val="007385"/>
              </a:solidFill>
              <a:ln w="19050">
                <a:solidFill>
                  <a:schemeClr val="lt1"/>
                </a:solidFill>
              </a:ln>
              <a:effectLst/>
            </c:spPr>
            <c:extLst xmlns:c16r2="http://schemas.microsoft.com/office/drawing/2015/06/chart">
              <c:ext xmlns:c16="http://schemas.microsoft.com/office/drawing/2014/chart" uri="{C3380CC4-5D6E-409C-BE32-E72D297353CC}">
                <c16:uniqueId val="{00000007-FC9E-440C-AA78-057AB6D164F1}"/>
              </c:ext>
            </c:extLst>
          </c:dPt>
          <c:dLbls>
            <c:dLbl>
              <c:idx val="0"/>
              <c:layout>
                <c:manualLayout>
                  <c:x val="7.4362606232294667E-2"/>
                  <c:y val="-7.7344499709849412E-2"/>
                </c:manualLayout>
              </c:layou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FC9E-440C-AA78-057AB6D164F1}"/>
                </c:ext>
              </c:extLst>
            </c:dLbl>
            <c:dLbl>
              <c:idx val="1"/>
              <c:layout>
                <c:manualLayout>
                  <c:x val="9.3838526912181336E-2"/>
                  <c:y val="8.0106803270915447E-2"/>
                </c:manualLayout>
              </c:layou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FC9E-440C-AA78-057AB6D164F1}"/>
                </c:ext>
              </c:extLst>
            </c:dLbl>
            <c:dLbl>
              <c:idx val="2"/>
              <c:layout>
                <c:manualLayout>
                  <c:x val="-0.10977337110481593"/>
                  <c:y val="7.4152407815187477E-2"/>
                </c:manualLayout>
              </c:layou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FC9E-440C-AA78-057AB6D164F1}"/>
                </c:ext>
              </c:extLst>
            </c:dLbl>
            <c:dLbl>
              <c:idx val="3"/>
              <c:layout>
                <c:manualLayout>
                  <c:x val="-7.4362606232294709E-2"/>
                  <c:y val="-6.3532981904519156E-2"/>
                </c:manualLayout>
              </c:layout>
              <c:showCatName val="1"/>
              <c:showPercent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FC9E-440C-AA78-057AB6D164F1}"/>
                </c:ext>
              </c:extLst>
            </c:dLbl>
            <c:spPr>
              <a:noFill/>
              <a:ln>
                <a:noFill/>
              </a:ln>
              <a:effectLst/>
            </c:spPr>
            <c:txPr>
              <a:bodyPr rot="0" spcFirstLastPara="1" vertOverflow="clip" horzOverflow="clip" vert="horz" wrap="square" lIns="38100" tIns="19050" rIns="38100" bIns="19050" anchor="ctr" anchorCtr="1">
                <a:spAutoFit/>
              </a:bodyPr>
              <a:lstStyle/>
              <a:p>
                <a:pPr>
                  <a:defRPr sz="1600" b="1" i="0" u="none" strike="noStrike" kern="1200" baseline="0">
                    <a:solidFill>
                      <a:srgbClr val="706F71"/>
                    </a:solidFill>
                    <a:latin typeface="微软雅黑" panose="020B0503020204020204" pitchFamily="34" charset="-122"/>
                    <a:ea typeface="微软雅黑" panose="020B0503020204020204" pitchFamily="34" charset="-122"/>
                    <a:cs typeface="+mn-cs"/>
                  </a:defRPr>
                </a:pPr>
                <a:endParaRPr lang="zh-CN"/>
              </a:p>
            </c:txPr>
            <c:showCatName val="1"/>
            <c:showPercent val="1"/>
            <c:extLst xmlns:c16r2="http://schemas.microsoft.com/office/drawing/2015/06/char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第一季度</c:v>
                </c:pt>
                <c:pt idx="1">
                  <c:v>第二季度</c:v>
                </c:pt>
                <c:pt idx="2">
                  <c:v>第三季度</c:v>
                </c:pt>
                <c:pt idx="3">
                  <c:v>第四季度</c:v>
                </c:pt>
              </c:strCache>
            </c:strRef>
          </c:cat>
          <c:val>
            <c:numRef>
              <c:f>Sheet1!$B$2:$B$5</c:f>
              <c:numCache>
                <c:formatCode>General</c:formatCode>
                <c:ptCount val="4"/>
                <c:pt idx="0">
                  <c:v>120</c:v>
                </c:pt>
                <c:pt idx="1">
                  <c:v>150</c:v>
                </c:pt>
                <c:pt idx="2">
                  <c:v>210</c:v>
                </c:pt>
                <c:pt idx="3">
                  <c:v>180</c:v>
                </c:pt>
              </c:numCache>
            </c:numRef>
          </c:val>
          <c:extLst xmlns:c16r2="http://schemas.microsoft.com/office/drawing/2015/06/chart">
            <c:ext xmlns:c16="http://schemas.microsoft.com/office/drawing/2014/chart" uri="{C3380CC4-5D6E-409C-BE32-E72D297353CC}">
              <c16:uniqueId val="{00000008-FC9E-440C-AA78-057AB6D164F1}"/>
            </c:ext>
          </c:extLst>
        </c:ser>
        <c:dLbls/>
        <c:firstSliceAng val="0"/>
        <c:holeSize val="75"/>
      </c:doughnutChart>
      <c:spPr>
        <a:noFill/>
        <a:ln>
          <a:noFill/>
        </a:ln>
        <a:effectLst/>
      </c:spPr>
    </c:plotArea>
    <c:plotVisOnly val="1"/>
    <c:dispBlanksAs val="zero"/>
  </c:chart>
  <c:spPr>
    <a:noFill/>
    <a:ln>
      <a:noFill/>
    </a:ln>
    <a:effectLst/>
  </c:spPr>
  <c:txPr>
    <a:bodyPr/>
    <a:lstStyle/>
    <a:p>
      <a:pPr>
        <a:defRPr/>
      </a:pPr>
      <a:endParaRPr lang="zh-CN"/>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zh-CN"/>
  <c:style val="4"/>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altLang="zh-CN" sz="2000" b="1" dirty="0">
                <a:solidFill>
                  <a:srgbClr val="007385"/>
                </a:solidFill>
                <a:latin typeface="微软雅黑" panose="020B0503020204020204" pitchFamily="34" charset="-122"/>
                <a:ea typeface="微软雅黑" panose="020B0503020204020204" pitchFamily="34" charset="-122"/>
              </a:rPr>
              <a:t>2013-2015</a:t>
            </a:r>
            <a:r>
              <a:rPr lang="zh-CN" altLang="en-US" sz="2000" b="1" dirty="0">
                <a:solidFill>
                  <a:srgbClr val="007385"/>
                </a:solidFill>
                <a:latin typeface="微软雅黑" panose="020B0503020204020204" pitchFamily="34" charset="-122"/>
                <a:ea typeface="微软雅黑" panose="020B0503020204020204" pitchFamily="34" charset="-122"/>
              </a:rPr>
              <a:t>年度</a:t>
            </a:r>
            <a:r>
              <a:rPr lang="zh-CN" altLang="en-US" sz="2000" b="1" dirty="0">
                <a:solidFill>
                  <a:srgbClr val="6F6E70"/>
                </a:solidFill>
                <a:latin typeface="微软雅黑" panose="020B0503020204020204" pitchFamily="34" charset="-122"/>
                <a:ea typeface="微软雅黑" panose="020B0503020204020204" pitchFamily="34" charset="-122"/>
              </a:rPr>
              <a:t>各产品销售额对比</a:t>
            </a:r>
            <a:endParaRPr lang="zh-CN" sz="2000" b="1" dirty="0">
              <a:solidFill>
                <a:srgbClr val="6F6E70"/>
              </a:solidFill>
              <a:latin typeface="微软雅黑" panose="020B0503020204020204" pitchFamily="34" charset="-122"/>
              <a:ea typeface="微软雅黑" panose="020B0503020204020204" pitchFamily="34" charset="-122"/>
            </a:endParaRPr>
          </a:p>
        </c:rich>
      </c:tx>
      <c:layout/>
      <c:spPr>
        <a:noFill/>
        <a:ln>
          <a:noFill/>
        </a:ln>
        <a:effectLst/>
      </c:spPr>
    </c:title>
    <c:plotArea>
      <c:layout>
        <c:manualLayout>
          <c:layoutTarget val="inner"/>
          <c:xMode val="edge"/>
          <c:yMode val="edge"/>
          <c:x val="0.17135623638564296"/>
          <c:y val="0.26001680242936076"/>
          <c:w val="0.80608822058965868"/>
          <c:h val="0.70837399501628973"/>
        </c:manualLayout>
      </c:layout>
      <c:barChart>
        <c:barDir val="bar"/>
        <c:grouping val="clustered"/>
        <c:ser>
          <c:idx val="0"/>
          <c:order val="0"/>
          <c:tx>
            <c:strRef>
              <c:f>Sheet1!$B$1</c:f>
              <c:strCache>
                <c:ptCount val="1"/>
                <c:pt idx="0">
                  <c:v>2013</c:v>
                </c:pt>
              </c:strCache>
            </c:strRef>
          </c:tx>
          <c:spPr>
            <a:solidFill>
              <a:schemeClr val="bg1">
                <a:lumMod val="65000"/>
              </a:schemeClr>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6E6D6F"/>
                    </a:solidFill>
                    <a:latin typeface="+mn-lt"/>
                    <a:ea typeface="+mn-ea"/>
                    <a:cs typeface="+mn-cs"/>
                  </a:defRPr>
                </a:pPr>
                <a:endParaRPr lang="zh-CN"/>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产品D</c:v>
                </c:pt>
                <c:pt idx="1">
                  <c:v>产品C</c:v>
                </c:pt>
                <c:pt idx="2">
                  <c:v>产品B</c:v>
                </c:pt>
                <c:pt idx="3">
                  <c:v>产品A</c:v>
                </c:pt>
              </c:strCache>
            </c:strRef>
          </c:cat>
          <c:val>
            <c:numRef>
              <c:f>Sheet1!$B$2:$B$5</c:f>
              <c:numCache>
                <c:formatCode>General</c:formatCode>
                <c:ptCount val="4"/>
                <c:pt idx="0">
                  <c:v>20</c:v>
                </c:pt>
                <c:pt idx="1">
                  <c:v>15</c:v>
                </c:pt>
                <c:pt idx="2">
                  <c:v>10</c:v>
                </c:pt>
                <c:pt idx="3">
                  <c:v>30</c:v>
                </c:pt>
              </c:numCache>
            </c:numRef>
          </c:val>
          <c:extLst xmlns:c16r2="http://schemas.microsoft.com/office/drawing/2015/06/chart">
            <c:ext xmlns:c16="http://schemas.microsoft.com/office/drawing/2014/chart" uri="{C3380CC4-5D6E-409C-BE32-E72D297353CC}">
              <c16:uniqueId val="{00000000-9201-41E4-B606-7948895A5ED8}"/>
            </c:ext>
          </c:extLst>
        </c:ser>
        <c:ser>
          <c:idx val="1"/>
          <c:order val="1"/>
          <c:tx>
            <c:strRef>
              <c:f>Sheet1!$C$1</c:f>
              <c:strCache>
                <c:ptCount val="1"/>
                <c:pt idx="0">
                  <c:v>2014</c:v>
                </c:pt>
              </c:strCache>
            </c:strRef>
          </c:tx>
          <c:spPr>
            <a:solidFill>
              <a:srgbClr val="706F71"/>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6E6D6F"/>
                    </a:solidFill>
                    <a:latin typeface="+mn-lt"/>
                    <a:ea typeface="+mn-ea"/>
                    <a:cs typeface="+mn-cs"/>
                  </a:defRPr>
                </a:pPr>
                <a:endParaRPr lang="zh-CN"/>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产品D</c:v>
                </c:pt>
                <c:pt idx="1">
                  <c:v>产品C</c:v>
                </c:pt>
                <c:pt idx="2">
                  <c:v>产品B</c:v>
                </c:pt>
                <c:pt idx="3">
                  <c:v>产品A</c:v>
                </c:pt>
              </c:strCache>
            </c:strRef>
          </c:cat>
          <c:val>
            <c:numRef>
              <c:f>Sheet1!$C$2:$C$5</c:f>
              <c:numCache>
                <c:formatCode>General</c:formatCode>
                <c:ptCount val="4"/>
                <c:pt idx="0">
                  <c:v>30</c:v>
                </c:pt>
                <c:pt idx="1">
                  <c:v>25</c:v>
                </c:pt>
                <c:pt idx="2">
                  <c:v>35</c:v>
                </c:pt>
                <c:pt idx="3">
                  <c:v>40</c:v>
                </c:pt>
              </c:numCache>
            </c:numRef>
          </c:val>
          <c:extLst xmlns:c16r2="http://schemas.microsoft.com/office/drawing/2015/06/chart">
            <c:ext xmlns:c16="http://schemas.microsoft.com/office/drawing/2014/chart" uri="{C3380CC4-5D6E-409C-BE32-E72D297353CC}">
              <c16:uniqueId val="{00000001-9201-41E4-B606-7948895A5ED8}"/>
            </c:ext>
          </c:extLst>
        </c:ser>
        <c:ser>
          <c:idx val="2"/>
          <c:order val="2"/>
          <c:tx>
            <c:strRef>
              <c:f>Sheet1!$D$1</c:f>
              <c:strCache>
                <c:ptCount val="1"/>
                <c:pt idx="0">
                  <c:v>2015</c:v>
                </c:pt>
              </c:strCache>
            </c:strRef>
          </c:tx>
          <c:spPr>
            <a:solidFill>
              <a:srgbClr val="007385"/>
            </a:solidFill>
            <a:ln>
              <a:noFill/>
            </a:ln>
            <a:effectLst/>
          </c:spPr>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6E6D6F"/>
                    </a:solidFill>
                    <a:latin typeface="微软雅黑" panose="020B0503020204020204" pitchFamily="34" charset="-122"/>
                    <a:ea typeface="微软雅黑" panose="020B0503020204020204" pitchFamily="34" charset="-122"/>
                    <a:cs typeface="+mn-cs"/>
                  </a:defRPr>
                </a:pPr>
                <a:endParaRPr lang="zh-CN"/>
              </a:p>
            </c:txPr>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产品D</c:v>
                </c:pt>
                <c:pt idx="1">
                  <c:v>产品C</c:v>
                </c:pt>
                <c:pt idx="2">
                  <c:v>产品B</c:v>
                </c:pt>
                <c:pt idx="3">
                  <c:v>产品A</c:v>
                </c:pt>
              </c:strCache>
            </c:strRef>
          </c:cat>
          <c:val>
            <c:numRef>
              <c:f>Sheet1!$D$2:$D$5</c:f>
              <c:numCache>
                <c:formatCode>General</c:formatCode>
                <c:ptCount val="4"/>
                <c:pt idx="0">
                  <c:v>45</c:v>
                </c:pt>
                <c:pt idx="1">
                  <c:v>35</c:v>
                </c:pt>
                <c:pt idx="2">
                  <c:v>50</c:v>
                </c:pt>
                <c:pt idx="3">
                  <c:v>60</c:v>
                </c:pt>
              </c:numCache>
            </c:numRef>
          </c:val>
          <c:extLst xmlns:c16r2="http://schemas.microsoft.com/office/drawing/2015/06/chart">
            <c:ext xmlns:c16="http://schemas.microsoft.com/office/drawing/2014/chart" uri="{C3380CC4-5D6E-409C-BE32-E72D297353CC}">
              <c16:uniqueId val="{00000002-9201-41E4-B606-7948895A5ED8}"/>
            </c:ext>
          </c:extLst>
        </c:ser>
        <c:dLbls>
          <c:showVal val="1"/>
        </c:dLbls>
        <c:overlap val="-25"/>
        <c:axId val="160244864"/>
        <c:axId val="160246400"/>
      </c:barChart>
      <c:catAx>
        <c:axId val="160244864"/>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rgbClr val="6F6E70"/>
                </a:solidFill>
                <a:latin typeface="微软雅黑" panose="020B0503020204020204" pitchFamily="34" charset="-122"/>
                <a:ea typeface="微软雅黑" panose="020B0503020204020204" pitchFamily="34" charset="-122"/>
                <a:cs typeface="+mn-cs"/>
              </a:defRPr>
            </a:pPr>
            <a:endParaRPr lang="zh-CN"/>
          </a:p>
        </c:txPr>
        <c:crossAx val="160246400"/>
        <c:crosses val="autoZero"/>
        <c:auto val="1"/>
        <c:lblAlgn val="ctr"/>
        <c:lblOffset val="100"/>
      </c:catAx>
      <c:valAx>
        <c:axId val="160246400"/>
        <c:scaling>
          <c:orientation val="minMax"/>
        </c:scaling>
        <c:delete val="1"/>
        <c:axPos val="b"/>
        <c:numFmt formatCode="General" sourceLinked="1"/>
        <c:majorTickMark val="none"/>
        <c:tickLblPos val="none"/>
        <c:crossAx val="160244864"/>
        <c:crosses val="autoZero"/>
        <c:crossBetween val="between"/>
      </c:valAx>
      <c:spPr>
        <a:noFill/>
        <a:ln>
          <a:noFill/>
        </a:ln>
        <a:effectLst/>
      </c:spPr>
    </c:plotArea>
    <c:legend>
      <c:legendPos val="t"/>
      <c:layout/>
      <c:spPr>
        <a:noFill/>
        <a:ln>
          <a:noFill/>
        </a:ln>
        <a:effectLst/>
      </c:spPr>
      <c:txPr>
        <a:bodyPr rot="0" spcFirstLastPara="1" vertOverflow="ellipsis" vert="horz" wrap="square" anchor="ctr" anchorCtr="1"/>
        <a:lstStyle/>
        <a:p>
          <a:pPr>
            <a:defRPr sz="2000" b="1" i="0" u="none" strike="noStrike" kern="1200" baseline="0">
              <a:solidFill>
                <a:srgbClr val="6E6D6F"/>
              </a:solidFill>
              <a:latin typeface="+mn-lt"/>
              <a:ea typeface="+mn-ea"/>
              <a:cs typeface="+mn-cs"/>
            </a:defRPr>
          </a:pPr>
          <a:endParaRPr lang="zh-CN"/>
        </a:p>
      </c:txPr>
    </c:legend>
    <c:plotVisOnly val="1"/>
    <c:dispBlanksAs val="gap"/>
  </c:chart>
  <c:spPr>
    <a:noFill/>
    <a:ln>
      <a:noFill/>
    </a:ln>
    <a:effectLst/>
  </c:spPr>
  <c:txPr>
    <a:bodyPr/>
    <a:lstStyle/>
    <a:p>
      <a:pPr>
        <a:defRPr/>
      </a:pPr>
      <a:endParaRPr lang="zh-CN"/>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xmlns="" id="{9DBFC09D-BD20-4924-A902-80E7D9594D8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xmlns="" id="{F810C3D0-4E93-4E28-AD44-5E4B5E31EFE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2D927E-DAE1-4644-AC32-6261FA35B71A}" type="datetimeFigureOut">
              <a:rPr lang="zh-CN" altLang="en-US" smtClean="0"/>
              <a:pPr/>
              <a:t>2019/8/12</a:t>
            </a:fld>
            <a:endParaRPr lang="zh-CN" altLang="en-US"/>
          </a:p>
        </p:txBody>
      </p:sp>
      <p:sp>
        <p:nvSpPr>
          <p:cNvPr id="4" name="页脚占位符 3">
            <a:extLst>
              <a:ext uri="{FF2B5EF4-FFF2-40B4-BE49-F238E27FC236}">
                <a16:creationId xmlns:a16="http://schemas.microsoft.com/office/drawing/2014/main" xmlns="" id="{B0170679-8167-49AE-B8B9-838F15CC3E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xmlns="" id="{76C552E9-BA37-48A7-8EEC-AE025AE067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23B5F8-E05C-4D1B-AA00-FF8670ACE846}" type="slidenum">
              <a:rPr lang="zh-CN" altLang="en-US" smtClean="0"/>
              <a:pPr/>
              <a:t>‹#›</a:t>
            </a:fld>
            <a:endParaRPr lang="zh-CN" altLang="en-US"/>
          </a:p>
        </p:txBody>
      </p:sp>
    </p:spTree>
    <p:extLst>
      <p:ext uri="{BB962C8B-B14F-4D97-AF65-F5344CB8AC3E}">
        <p14:creationId xmlns:p14="http://schemas.microsoft.com/office/powerpoint/2010/main" xmlns="" val="19569526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2F98C7-9395-4E9A-96EC-DE4C39432AA7}" type="datetimeFigureOut">
              <a:rPr lang="zh-CN" altLang="en-US" smtClean="0"/>
              <a:pPr/>
              <a:t>2019/8/12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464DB0-CCE3-4363-801A-A01AADC6398D}" type="slidenum">
              <a:rPr lang="zh-CN" altLang="en-US" smtClean="0"/>
              <a:pPr/>
              <a:t>‹#›</a:t>
            </a:fld>
            <a:endParaRPr lang="zh-CN" altLang="en-US"/>
          </a:p>
        </p:txBody>
      </p:sp>
    </p:spTree>
    <p:extLst>
      <p:ext uri="{BB962C8B-B14F-4D97-AF65-F5344CB8AC3E}">
        <p14:creationId xmlns:p14="http://schemas.microsoft.com/office/powerpoint/2010/main" xmlns="" val="3930438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xmlns="" id="{3F32F400-3E67-4E5B-8734-23BCE32E71B1}"/>
              </a:ext>
            </a:extLst>
          </p:cNvPr>
          <p:cNvSpPr/>
          <p:nvPr userDrawn="1"/>
        </p:nvSpPr>
        <p:spPr>
          <a:xfrm>
            <a:off x="0" y="-1923"/>
            <a:ext cx="12192000" cy="895645"/>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xmlns="" id="{9A247B2D-2A44-463B-81E3-0C3E7727262B}"/>
              </a:ext>
            </a:extLst>
          </p:cNvPr>
          <p:cNvSpPr>
            <a:spLocks noGrp="1"/>
          </p:cNvSpPr>
          <p:nvPr>
            <p:ph type="title"/>
          </p:nvPr>
        </p:nvSpPr>
        <p:spPr>
          <a:xfrm>
            <a:off x="541986" y="230197"/>
            <a:ext cx="8131935" cy="479316"/>
          </a:xfrm>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FE85E50B-DC18-43F6-A3EA-F3BA371B339F}"/>
              </a:ext>
            </a:extLst>
          </p:cNvPr>
          <p:cNvSpPr>
            <a:spLocks noGrp="1"/>
          </p:cNvSpPr>
          <p:nvPr>
            <p:ph idx="1"/>
          </p:nvPr>
        </p:nvSpPr>
        <p:spPr>
          <a:xfrm>
            <a:off x="838200" y="965211"/>
            <a:ext cx="10515600" cy="5238739"/>
          </a:xfrm>
        </p:spPr>
        <p:txBody>
          <a:bodyPr/>
          <a:lstStyle>
            <a:lvl1pPr>
              <a:defRPr b="0"/>
            </a:lvl1p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pic>
        <p:nvPicPr>
          <p:cNvPr id="8" name="图片 7">
            <a:extLst>
              <a:ext uri="{FF2B5EF4-FFF2-40B4-BE49-F238E27FC236}">
                <a16:creationId xmlns:a16="http://schemas.microsoft.com/office/drawing/2014/main" xmlns="" id="{842F0DB7-D914-4070-AC11-CE54A7EE1EB3}"/>
              </a:ext>
            </a:extLst>
          </p:cNvPr>
          <p:cNvPicPr>
            <a:picLocks noChangeAspect="1"/>
          </p:cNvPicPr>
          <p:nvPr userDrawn="1"/>
        </p:nvPicPr>
        <p:blipFill>
          <a:blip r:embed="rId2" cstate="print">
            <a:biLevel thresh="25000"/>
            <a:extLst>
              <a:ext uri="{28A0092B-C50C-407E-A947-70E740481C1C}">
                <a14:useLocalDpi xmlns:a14="http://schemas.microsoft.com/office/drawing/2010/main" xmlns="" val="0"/>
              </a:ext>
            </a:extLst>
          </a:blip>
          <a:stretch>
            <a:fillRect/>
          </a:stretch>
        </p:blipFill>
        <p:spPr>
          <a:xfrm>
            <a:off x="9384196" y="206750"/>
            <a:ext cx="2650379" cy="481811"/>
          </a:xfrm>
          <a:prstGeom prst="rect">
            <a:avLst/>
          </a:prstGeom>
        </p:spPr>
      </p:pic>
      <p:sp>
        <p:nvSpPr>
          <p:cNvPr id="11" name="日期占位符 10">
            <a:extLst>
              <a:ext uri="{FF2B5EF4-FFF2-40B4-BE49-F238E27FC236}">
                <a16:creationId xmlns:a16="http://schemas.microsoft.com/office/drawing/2014/main" xmlns="" id="{625E27DD-BEDA-4573-93C1-312FF84C4354}"/>
              </a:ext>
            </a:extLst>
          </p:cNvPr>
          <p:cNvSpPr>
            <a:spLocks noGrp="1"/>
          </p:cNvSpPr>
          <p:nvPr>
            <p:ph type="dt" sz="half" idx="10"/>
          </p:nvPr>
        </p:nvSpPr>
        <p:spPr>
          <a:xfrm>
            <a:off x="1282700" y="6356350"/>
            <a:ext cx="2743200" cy="365125"/>
          </a:xfrm>
          <a:prstGeom prst="rect">
            <a:avLst/>
          </a:prstGeom>
        </p:spPr>
        <p:txBody>
          <a:bodyPr/>
          <a:lstStyle>
            <a:lvl1pPr>
              <a:defRPr sz="1400">
                <a:solidFill>
                  <a:schemeClr val="tx1"/>
                </a:solidFill>
              </a:defRPr>
            </a:lvl1pPr>
          </a:lstStyle>
          <a:p>
            <a:fld id="{0298E997-7435-4774-957C-5E687C24FF07}" type="datetime1">
              <a:rPr lang="zh-CN" altLang="en-US" smtClean="0"/>
              <a:pPr/>
              <a:t>2019/8/12</a:t>
            </a:fld>
            <a:endParaRPr lang="zh-CN" altLang="en-US"/>
          </a:p>
        </p:txBody>
      </p:sp>
      <p:sp>
        <p:nvSpPr>
          <p:cNvPr id="13" name="灯片编号占位符 12">
            <a:extLst>
              <a:ext uri="{FF2B5EF4-FFF2-40B4-BE49-F238E27FC236}">
                <a16:creationId xmlns:a16="http://schemas.microsoft.com/office/drawing/2014/main" xmlns="" id="{DD82066D-B180-490C-AF0C-62D833668A75}"/>
              </a:ext>
            </a:extLst>
          </p:cNvPr>
          <p:cNvSpPr>
            <a:spLocks noGrp="1"/>
          </p:cNvSpPr>
          <p:nvPr>
            <p:ph type="sldNum" sz="quarter" idx="12"/>
          </p:nvPr>
        </p:nvSpPr>
        <p:spPr/>
        <p:txBody>
          <a:bodyPr/>
          <a:lstStyle>
            <a:lvl1pPr>
              <a:defRPr sz="1400">
                <a:solidFill>
                  <a:schemeClr val="tx1"/>
                </a:solidFill>
              </a:defRPr>
            </a:lvl1pPr>
          </a:lstStyle>
          <a:p>
            <a:fld id="{57EA6ACE-0664-44B5-8E34-2EEC9F0AF1A7}" type="slidenum">
              <a:rPr lang="zh-CN" altLang="en-US" smtClean="0"/>
              <a:pPr/>
              <a:t>‹#›</a:t>
            </a:fld>
            <a:endParaRPr lang="zh-CN" altLang="en-US"/>
          </a:p>
        </p:txBody>
      </p:sp>
    </p:spTree>
    <p:extLst>
      <p:ext uri="{BB962C8B-B14F-4D97-AF65-F5344CB8AC3E}">
        <p14:creationId xmlns:p14="http://schemas.microsoft.com/office/powerpoint/2010/main" xmlns="" val="1290952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xmlns="" id="{66766C9E-2630-4318-9386-123BCA03422F}"/>
              </a:ext>
            </a:extLst>
          </p:cNvPr>
          <p:cNvSpPr/>
          <p:nvPr userDrawn="1"/>
        </p:nvSpPr>
        <p:spPr>
          <a:xfrm>
            <a:off x="0" y="-1923"/>
            <a:ext cx="12192000" cy="909066"/>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a:extLst>
              <a:ext uri="{FF2B5EF4-FFF2-40B4-BE49-F238E27FC236}">
                <a16:creationId xmlns:a16="http://schemas.microsoft.com/office/drawing/2014/main" xmlns="" id="{A459FE65-2002-4DC4-BF81-86DF26F30F11}"/>
              </a:ext>
            </a:extLst>
          </p:cNvPr>
          <p:cNvSpPr>
            <a:spLocks noGrp="1"/>
          </p:cNvSpPr>
          <p:nvPr>
            <p:ph type="title"/>
          </p:nvPr>
        </p:nvSpPr>
        <p:spPr>
          <a:xfrm>
            <a:off x="541986" y="212952"/>
            <a:ext cx="8131935" cy="479316"/>
          </a:xfrm>
        </p:spPr>
        <p:txBody>
          <a:bodyPr/>
          <a:lstStyle/>
          <a:p>
            <a:r>
              <a:rPr lang="zh-CN" altLang="en-US" dirty="0"/>
              <a:t>单击此处编辑母版标题样式</a:t>
            </a:r>
          </a:p>
        </p:txBody>
      </p:sp>
      <p:sp>
        <p:nvSpPr>
          <p:cNvPr id="3" name="内容占位符 2">
            <a:extLst>
              <a:ext uri="{FF2B5EF4-FFF2-40B4-BE49-F238E27FC236}">
                <a16:creationId xmlns:a16="http://schemas.microsoft.com/office/drawing/2014/main" xmlns="" id="{CC85A491-EBB1-4E42-9FFE-3F7E42E60F50}"/>
              </a:ext>
            </a:extLst>
          </p:cNvPr>
          <p:cNvSpPr>
            <a:spLocks noGrp="1"/>
          </p:cNvSpPr>
          <p:nvPr>
            <p:ph sz="half" idx="1"/>
          </p:nvPr>
        </p:nvSpPr>
        <p:spPr>
          <a:xfrm>
            <a:off x="838200" y="985234"/>
            <a:ext cx="5181600" cy="5191729"/>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xmlns="" id="{9F6D6178-6090-450C-B067-D3D7377E0A5C}"/>
              </a:ext>
            </a:extLst>
          </p:cNvPr>
          <p:cNvSpPr>
            <a:spLocks noGrp="1"/>
          </p:cNvSpPr>
          <p:nvPr>
            <p:ph sz="half" idx="2"/>
          </p:nvPr>
        </p:nvSpPr>
        <p:spPr>
          <a:xfrm>
            <a:off x="6172200" y="985234"/>
            <a:ext cx="5181600" cy="5191729"/>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pic>
        <p:nvPicPr>
          <p:cNvPr id="9" name="图片 8">
            <a:extLst>
              <a:ext uri="{FF2B5EF4-FFF2-40B4-BE49-F238E27FC236}">
                <a16:creationId xmlns:a16="http://schemas.microsoft.com/office/drawing/2014/main" xmlns="" id="{81EC1F97-7E01-4028-9B04-E2E4268622EB}"/>
              </a:ext>
            </a:extLst>
          </p:cNvPr>
          <p:cNvPicPr>
            <a:picLocks noChangeAspect="1"/>
          </p:cNvPicPr>
          <p:nvPr userDrawn="1"/>
        </p:nvPicPr>
        <p:blipFill>
          <a:blip r:embed="rId2" cstate="print">
            <a:biLevel thresh="25000"/>
            <a:extLst>
              <a:ext uri="{28A0092B-C50C-407E-A947-70E740481C1C}">
                <a14:useLocalDpi xmlns:a14="http://schemas.microsoft.com/office/drawing/2010/main" xmlns="" val="0"/>
              </a:ext>
            </a:extLst>
          </a:blip>
          <a:stretch>
            <a:fillRect/>
          </a:stretch>
        </p:blipFill>
        <p:spPr>
          <a:xfrm>
            <a:off x="9422296" y="151045"/>
            <a:ext cx="2650379" cy="481811"/>
          </a:xfrm>
          <a:prstGeom prst="rect">
            <a:avLst/>
          </a:prstGeom>
        </p:spPr>
      </p:pic>
      <p:sp>
        <p:nvSpPr>
          <p:cNvPr id="11" name="日期占位符 10">
            <a:extLst>
              <a:ext uri="{FF2B5EF4-FFF2-40B4-BE49-F238E27FC236}">
                <a16:creationId xmlns:a16="http://schemas.microsoft.com/office/drawing/2014/main" xmlns="" id="{2048F052-7C4F-490D-A570-FC3A33417CBA}"/>
              </a:ext>
            </a:extLst>
          </p:cNvPr>
          <p:cNvSpPr>
            <a:spLocks noGrp="1"/>
          </p:cNvSpPr>
          <p:nvPr>
            <p:ph type="dt" sz="half" idx="10"/>
          </p:nvPr>
        </p:nvSpPr>
        <p:spPr>
          <a:xfrm>
            <a:off x="1289050" y="6356350"/>
            <a:ext cx="2743200" cy="365125"/>
          </a:xfrm>
          <a:prstGeom prst="rect">
            <a:avLst/>
          </a:prstGeom>
        </p:spPr>
        <p:txBody>
          <a:bodyPr/>
          <a:lstStyle>
            <a:lvl1pPr>
              <a:defRPr sz="1400">
                <a:solidFill>
                  <a:schemeClr val="tx1"/>
                </a:solidFill>
              </a:defRPr>
            </a:lvl1pPr>
          </a:lstStyle>
          <a:p>
            <a:fld id="{97C36FC9-2309-4193-8E4F-1E872DA9F2C8}" type="datetime1">
              <a:rPr lang="zh-CN" altLang="en-US" smtClean="0"/>
              <a:pPr/>
              <a:t>2019/8/12</a:t>
            </a:fld>
            <a:endParaRPr lang="zh-CN" altLang="en-US"/>
          </a:p>
        </p:txBody>
      </p:sp>
      <p:sp>
        <p:nvSpPr>
          <p:cNvPr id="13" name="灯片编号占位符 12">
            <a:extLst>
              <a:ext uri="{FF2B5EF4-FFF2-40B4-BE49-F238E27FC236}">
                <a16:creationId xmlns:a16="http://schemas.microsoft.com/office/drawing/2014/main" xmlns="" id="{7D9E46FA-EBC4-442A-BC04-D882722A9DA2}"/>
              </a:ext>
            </a:extLst>
          </p:cNvPr>
          <p:cNvSpPr>
            <a:spLocks noGrp="1"/>
          </p:cNvSpPr>
          <p:nvPr>
            <p:ph type="sldNum" sz="quarter" idx="12"/>
          </p:nvPr>
        </p:nvSpPr>
        <p:spPr/>
        <p:txBody>
          <a:bodyPr/>
          <a:lstStyle>
            <a:lvl1pPr>
              <a:defRPr sz="1400">
                <a:solidFill>
                  <a:schemeClr val="tx1"/>
                </a:solidFill>
              </a:defRPr>
            </a:lvl1pPr>
          </a:lstStyle>
          <a:p>
            <a:fld id="{57EA6ACE-0664-44B5-8E34-2EEC9F0AF1A7}" type="slidenum">
              <a:rPr lang="zh-CN" altLang="en-US" smtClean="0"/>
              <a:pPr/>
              <a:t>‹#›</a:t>
            </a:fld>
            <a:endParaRPr lang="zh-CN" altLang="en-US"/>
          </a:p>
        </p:txBody>
      </p:sp>
    </p:spTree>
    <p:extLst>
      <p:ext uri="{BB962C8B-B14F-4D97-AF65-F5344CB8AC3E}">
        <p14:creationId xmlns:p14="http://schemas.microsoft.com/office/powerpoint/2010/main" xmlns="" val="216026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6" name="日期占位符 5">
            <a:extLst>
              <a:ext uri="{FF2B5EF4-FFF2-40B4-BE49-F238E27FC236}">
                <a16:creationId xmlns:a16="http://schemas.microsoft.com/office/drawing/2014/main" xmlns="" id="{4C011D16-B66E-4A41-8148-66282BFCFA5A}"/>
              </a:ext>
            </a:extLst>
          </p:cNvPr>
          <p:cNvSpPr>
            <a:spLocks noGrp="1"/>
          </p:cNvSpPr>
          <p:nvPr>
            <p:ph type="dt" sz="half" idx="10"/>
          </p:nvPr>
        </p:nvSpPr>
        <p:spPr>
          <a:xfrm>
            <a:off x="1225550" y="6356350"/>
            <a:ext cx="2743200" cy="365125"/>
          </a:xfrm>
          <a:prstGeom prst="rect">
            <a:avLst/>
          </a:prstGeom>
        </p:spPr>
        <p:txBody>
          <a:bodyPr/>
          <a:lstStyle>
            <a:lvl1pPr>
              <a:defRPr sz="1400">
                <a:solidFill>
                  <a:schemeClr val="tx1"/>
                </a:solidFill>
              </a:defRPr>
            </a:lvl1pPr>
          </a:lstStyle>
          <a:p>
            <a:fld id="{DDD93AA7-128B-4FD1-AEEC-3ED4E27495AB}" type="datetime1">
              <a:rPr lang="zh-CN" altLang="en-US" smtClean="0"/>
              <a:pPr/>
              <a:t>2019/8/12</a:t>
            </a:fld>
            <a:endParaRPr lang="zh-CN" altLang="en-US"/>
          </a:p>
        </p:txBody>
      </p:sp>
      <p:sp>
        <p:nvSpPr>
          <p:cNvPr id="8" name="灯片编号占位符 7">
            <a:extLst>
              <a:ext uri="{FF2B5EF4-FFF2-40B4-BE49-F238E27FC236}">
                <a16:creationId xmlns:a16="http://schemas.microsoft.com/office/drawing/2014/main" xmlns="" id="{73B4CF80-761F-4006-895F-A63D3646FDD7}"/>
              </a:ext>
            </a:extLst>
          </p:cNvPr>
          <p:cNvSpPr>
            <a:spLocks noGrp="1"/>
          </p:cNvSpPr>
          <p:nvPr>
            <p:ph type="sldNum" sz="quarter" idx="12"/>
          </p:nvPr>
        </p:nvSpPr>
        <p:spPr>
          <a:xfrm>
            <a:off x="9104085" y="6356350"/>
            <a:ext cx="2743200" cy="365125"/>
          </a:xfrm>
        </p:spPr>
        <p:txBody>
          <a:bodyPr/>
          <a:lstStyle>
            <a:lvl1pPr>
              <a:defRPr sz="1400">
                <a:solidFill>
                  <a:schemeClr val="tx1"/>
                </a:solidFill>
              </a:defRPr>
            </a:lvl1pPr>
          </a:lstStyle>
          <a:p>
            <a:fld id="{57EA6ACE-0664-44B5-8E34-2EEC9F0AF1A7}" type="slidenum">
              <a:rPr lang="zh-CN" altLang="en-US" smtClean="0"/>
              <a:pPr/>
              <a:t>‹#›</a:t>
            </a:fld>
            <a:endParaRPr lang="zh-CN" altLang="en-US"/>
          </a:p>
        </p:txBody>
      </p:sp>
    </p:spTree>
    <p:extLst>
      <p:ext uri="{BB962C8B-B14F-4D97-AF65-F5344CB8AC3E}">
        <p14:creationId xmlns:p14="http://schemas.microsoft.com/office/powerpoint/2010/main" xmlns="" val="38914793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xmlns="" id="{FE7468D8-BA12-42A1-9AA8-4403F2B529DD}"/>
              </a:ext>
            </a:extLst>
          </p:cNvPr>
          <p:cNvPicPr>
            <a:picLocks noChangeAspect="1"/>
          </p:cNvPicPr>
          <p:nvPr userDrawn="1"/>
        </p:nvPicPr>
        <p:blipFill>
          <a:blip r:embed="rId5" cstate="print">
            <a:extLst>
              <a:ext uri="{BEBA8EAE-BF5A-486C-A8C5-ECC9F3942E4B}">
                <a14:imgProps xmlns:a14="http://schemas.microsoft.com/office/drawing/2010/main" xmlns="">
                  <a14:imgLayer r:embed="rId6">
                    <a14:imgEffect>
                      <a14:saturation sat="0"/>
                    </a14:imgEffect>
                    <a14:imgEffect>
                      <a14:brightnessContrast bright="40000"/>
                    </a14:imgEffect>
                  </a14:imgLayer>
                </a14:imgProps>
              </a:ext>
              <a:ext uri="{28A0092B-C50C-407E-A947-70E740481C1C}">
                <a14:useLocalDpi xmlns:a14="http://schemas.microsoft.com/office/drawing/2010/main" xmlns="" val="0"/>
              </a:ext>
            </a:extLst>
          </a:blip>
          <a:stretch>
            <a:fillRect/>
          </a:stretch>
        </p:blipFill>
        <p:spPr>
          <a:xfrm>
            <a:off x="58058" y="5705642"/>
            <a:ext cx="1146628" cy="1122986"/>
          </a:xfrm>
          <a:prstGeom prst="rect">
            <a:avLst/>
          </a:prstGeom>
        </p:spPr>
      </p:pic>
      <p:sp>
        <p:nvSpPr>
          <p:cNvPr id="3" name="文本占位符 2">
            <a:extLst>
              <a:ext uri="{FF2B5EF4-FFF2-40B4-BE49-F238E27FC236}">
                <a16:creationId xmlns:a16="http://schemas.microsoft.com/office/drawing/2014/main" xmlns="" id="{F121B6F4-DE21-42FE-B6AC-575B583EAF3C}"/>
              </a:ext>
            </a:extLst>
          </p:cNvPr>
          <p:cNvSpPr>
            <a:spLocks noGrp="1"/>
          </p:cNvSpPr>
          <p:nvPr>
            <p:ph type="body" idx="1"/>
          </p:nvPr>
        </p:nvSpPr>
        <p:spPr>
          <a:xfrm>
            <a:off x="838200" y="938224"/>
            <a:ext cx="10515600" cy="5238739"/>
          </a:xfrm>
          <a:prstGeom prst="rect">
            <a:avLst/>
          </a:prstGeom>
        </p:spPr>
        <p:txBody>
          <a:bodyPr vert="horz" lIns="91440" tIns="45720" rIns="9144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2" name="标题占位符 1">
            <a:extLst>
              <a:ext uri="{FF2B5EF4-FFF2-40B4-BE49-F238E27FC236}">
                <a16:creationId xmlns:a16="http://schemas.microsoft.com/office/drawing/2014/main" xmlns="" id="{E6C10661-3AE5-4821-8409-EE0DF1CC2EEA}"/>
              </a:ext>
            </a:extLst>
          </p:cNvPr>
          <p:cNvSpPr>
            <a:spLocks noGrp="1"/>
          </p:cNvSpPr>
          <p:nvPr>
            <p:ph type="title"/>
          </p:nvPr>
        </p:nvSpPr>
        <p:spPr>
          <a:xfrm>
            <a:off x="541986" y="121342"/>
            <a:ext cx="8131935" cy="479316"/>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9" name="灯片编号占位符 8">
            <a:extLst>
              <a:ext uri="{FF2B5EF4-FFF2-40B4-BE49-F238E27FC236}">
                <a16:creationId xmlns:a16="http://schemas.microsoft.com/office/drawing/2014/main" xmlns="" id="{14180A11-3BEC-4EEA-B747-CB4424C7946D}"/>
              </a:ext>
            </a:extLst>
          </p:cNvPr>
          <p:cNvSpPr>
            <a:spLocks noGrp="1"/>
          </p:cNvSpPr>
          <p:nvPr>
            <p:ph type="sldNum" sz="quarter" idx="4"/>
          </p:nvPr>
        </p:nvSpPr>
        <p:spPr>
          <a:xfrm>
            <a:off x="9089572" y="6356350"/>
            <a:ext cx="2743200" cy="365125"/>
          </a:xfrm>
          <a:prstGeom prst="rect">
            <a:avLst/>
          </a:prstGeom>
        </p:spPr>
        <p:txBody>
          <a:bodyPr vert="horz" lIns="91440" tIns="45720" rIns="91440" bIns="45720" rtlCol="0" anchor="ctr"/>
          <a:lstStyle>
            <a:lvl1pPr algn="r">
              <a:defRPr sz="1400">
                <a:solidFill>
                  <a:srgbClr val="007385"/>
                </a:solidFill>
              </a:defRPr>
            </a:lvl1pPr>
          </a:lstStyle>
          <a:p>
            <a:fld id="{57EA6ACE-0664-44B5-8E34-2EEC9F0AF1A7}" type="slidenum">
              <a:rPr lang="zh-CN" altLang="en-US" smtClean="0"/>
              <a:pPr/>
              <a:t>‹#›</a:t>
            </a:fld>
            <a:endParaRPr lang="zh-CN" altLang="en-US"/>
          </a:p>
        </p:txBody>
      </p:sp>
    </p:spTree>
    <p:extLst>
      <p:ext uri="{BB962C8B-B14F-4D97-AF65-F5344CB8AC3E}">
        <p14:creationId xmlns:p14="http://schemas.microsoft.com/office/powerpoint/2010/main" xmlns="" val="2755885429"/>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8" r:id="rId3"/>
  </p:sldLayoutIdLst>
  <p:hf hdr="0" ftr="0" dt="0"/>
  <p:txStyles>
    <p:titleStyle>
      <a:lvl1pPr algn="l" defTabSz="914400" rtl="0" eaLnBrk="1" latinLnBrk="0" hangingPunct="1">
        <a:lnSpc>
          <a:spcPct val="90000"/>
        </a:lnSpc>
        <a:spcBef>
          <a:spcPct val="0"/>
        </a:spcBef>
        <a:buNone/>
        <a:defRPr sz="3200" b="1" kern="1200">
          <a:solidFill>
            <a:schemeClr val="bg1"/>
          </a:solidFill>
          <a:latin typeface="微软雅黑" panose="020B0503020204020204" pitchFamily="34" charset="-122"/>
          <a:ea typeface="微软雅黑" panose="020B0503020204020204" pitchFamily="34"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微软雅黑" panose="020B0503020204020204" pitchFamily="34" charset="-122"/>
          <a:ea typeface="微软雅黑" panose="020B0503020204020204"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F21544CF-75FD-45FD-AE9F-96D42989D237}"/>
              </a:ext>
            </a:extLst>
          </p:cNvPr>
          <p:cNvSpPr/>
          <p:nvPr/>
        </p:nvSpPr>
        <p:spPr>
          <a:xfrm>
            <a:off x="0" y="4349072"/>
            <a:ext cx="12192000" cy="518886"/>
          </a:xfrm>
          <a:prstGeom prst="rect">
            <a:avLst/>
          </a:prstGeom>
          <a:solidFill>
            <a:srgbClr val="453D3A">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3" name="矩形 2">
            <a:extLst>
              <a:ext uri="{FF2B5EF4-FFF2-40B4-BE49-F238E27FC236}">
                <a16:creationId xmlns:a16="http://schemas.microsoft.com/office/drawing/2014/main" xmlns="" id="{5B8C3A07-1067-4926-B707-8953390D4353}"/>
              </a:ext>
            </a:extLst>
          </p:cNvPr>
          <p:cNvSpPr/>
          <p:nvPr/>
        </p:nvSpPr>
        <p:spPr>
          <a:xfrm>
            <a:off x="0" y="2623716"/>
            <a:ext cx="12192000" cy="1725356"/>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4" name="矩形 3">
            <a:extLst>
              <a:ext uri="{FF2B5EF4-FFF2-40B4-BE49-F238E27FC236}">
                <a16:creationId xmlns:a16="http://schemas.microsoft.com/office/drawing/2014/main" xmlns="" id="{40E0BB77-4C25-441D-9D69-6389958FDA41}"/>
              </a:ext>
            </a:extLst>
          </p:cNvPr>
          <p:cNvSpPr/>
          <p:nvPr/>
        </p:nvSpPr>
        <p:spPr>
          <a:xfrm>
            <a:off x="11172674" y="2260140"/>
            <a:ext cx="324000" cy="324000"/>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5" name="矩形 4">
            <a:extLst>
              <a:ext uri="{FF2B5EF4-FFF2-40B4-BE49-F238E27FC236}">
                <a16:creationId xmlns:a16="http://schemas.microsoft.com/office/drawing/2014/main" xmlns="" id="{3B13A03A-3B02-454F-985D-3A2D72FA12E4}"/>
              </a:ext>
            </a:extLst>
          </p:cNvPr>
          <p:cNvSpPr/>
          <p:nvPr/>
        </p:nvSpPr>
        <p:spPr>
          <a:xfrm>
            <a:off x="10920674" y="2008140"/>
            <a:ext cx="252000" cy="252000"/>
          </a:xfrm>
          <a:prstGeom prst="rect">
            <a:avLst/>
          </a:prstGeom>
          <a:solidFill>
            <a:srgbClr val="00738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xmlns="" id="{2B082757-33C2-4324-979B-97AF023B1118}"/>
              </a:ext>
            </a:extLst>
          </p:cNvPr>
          <p:cNvPicPr>
            <a:picLocks noChangeAspect="1"/>
          </p:cNvPicPr>
          <p:nvPr/>
        </p:nvPicPr>
        <p:blipFill>
          <a:blip r:embed="rId2" cstate="print"/>
          <a:stretch>
            <a:fillRect/>
          </a:stretch>
        </p:blipFill>
        <p:spPr>
          <a:xfrm>
            <a:off x="417705" y="178428"/>
            <a:ext cx="844340" cy="841719"/>
          </a:xfrm>
          <a:prstGeom prst="rect">
            <a:avLst/>
          </a:prstGeom>
        </p:spPr>
      </p:pic>
      <p:sp>
        <p:nvSpPr>
          <p:cNvPr id="7" name="标题 1">
            <a:extLst>
              <a:ext uri="{FF2B5EF4-FFF2-40B4-BE49-F238E27FC236}">
                <a16:creationId xmlns:a16="http://schemas.microsoft.com/office/drawing/2014/main" xmlns="" id="{F94C95CA-07AC-4FCC-B163-52F7521C5FF6}"/>
              </a:ext>
            </a:extLst>
          </p:cNvPr>
          <p:cNvSpPr txBox="1">
            <a:spLocks/>
          </p:cNvSpPr>
          <p:nvPr/>
        </p:nvSpPr>
        <p:spPr>
          <a:xfrm>
            <a:off x="1301228" y="3107756"/>
            <a:ext cx="9619446" cy="879063"/>
          </a:xfrm>
          <a:prstGeom prst="rect">
            <a:avLst/>
          </a:prstGeom>
        </p:spPr>
        <p:txBody>
          <a:bodyPr>
            <a:normAutofit/>
          </a:bodyPr>
          <a:lstStyle>
            <a:lvl1pPr algn="ctr" defTabSz="914400" rtl="0" eaLnBrk="1" latinLnBrk="0" hangingPunct="1">
              <a:lnSpc>
                <a:spcPct val="90000"/>
              </a:lnSpc>
              <a:spcBef>
                <a:spcPct val="0"/>
              </a:spcBef>
              <a:buNone/>
              <a:defRPr lang="zh-CN" altLang="en-US" sz="4400" b="1" kern="1200" dirty="0">
                <a:solidFill>
                  <a:schemeClr val="bg1"/>
                </a:solidFill>
                <a:latin typeface="+mn-lt"/>
                <a:ea typeface="+mn-ea"/>
                <a:cs typeface="+mn-cs"/>
              </a:defRPr>
            </a:lvl1pPr>
          </a:lstStyle>
          <a:p>
            <a:r>
              <a:rPr lang="zh-CN" altLang="en-US" dirty="0">
                <a:latin typeface="微软雅黑" panose="020B0503020204020204" pitchFamily="34" charset="-122"/>
                <a:ea typeface="微软雅黑" panose="020B0503020204020204" pitchFamily="34" charset="-122"/>
              </a:rPr>
              <a:t>第一章  绪论</a:t>
            </a:r>
          </a:p>
        </p:txBody>
      </p:sp>
      <p:sp>
        <p:nvSpPr>
          <p:cNvPr id="8" name="标题 1">
            <a:extLst>
              <a:ext uri="{FF2B5EF4-FFF2-40B4-BE49-F238E27FC236}">
                <a16:creationId xmlns:a16="http://schemas.microsoft.com/office/drawing/2014/main" xmlns="" id="{8B43F0AC-8AD3-43CF-94CE-282295186276}"/>
              </a:ext>
            </a:extLst>
          </p:cNvPr>
          <p:cNvSpPr txBox="1">
            <a:spLocks/>
          </p:cNvSpPr>
          <p:nvPr/>
        </p:nvSpPr>
        <p:spPr>
          <a:xfrm>
            <a:off x="3134782" y="5172984"/>
            <a:ext cx="5833668" cy="613052"/>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zh-CN" altLang="en-US" sz="4400" b="1" kern="1200" dirty="0">
                <a:solidFill>
                  <a:schemeClr val="bg1"/>
                </a:solidFill>
                <a:latin typeface="+mn-lt"/>
                <a:ea typeface="+mn-ea"/>
                <a:cs typeface="+mn-cs"/>
              </a:defRPr>
            </a:lvl1pPr>
          </a:lstStyle>
          <a:p>
            <a:r>
              <a:rPr lang="zh-CN" altLang="en-US" sz="2400" dirty="0">
                <a:solidFill>
                  <a:schemeClr val="tx1"/>
                </a:solidFill>
                <a:latin typeface="微软雅黑" panose="020B0503020204020204" pitchFamily="34" charset="-122"/>
                <a:ea typeface="微软雅黑" panose="020B0503020204020204" pitchFamily="34" charset="-122"/>
              </a:rPr>
              <a:t>主讲教师：张三</a:t>
            </a:r>
          </a:p>
        </p:txBody>
      </p:sp>
      <p:sp>
        <p:nvSpPr>
          <p:cNvPr id="9" name="标题 1">
            <a:extLst>
              <a:ext uri="{FF2B5EF4-FFF2-40B4-BE49-F238E27FC236}">
                <a16:creationId xmlns:a16="http://schemas.microsoft.com/office/drawing/2014/main" xmlns="" id="{F649BD59-5061-438F-BB7E-2C64263E4DB2}"/>
              </a:ext>
            </a:extLst>
          </p:cNvPr>
          <p:cNvSpPr txBox="1">
            <a:spLocks/>
          </p:cNvSpPr>
          <p:nvPr/>
        </p:nvSpPr>
        <p:spPr>
          <a:xfrm>
            <a:off x="3179166" y="873567"/>
            <a:ext cx="5833668" cy="613052"/>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lang="zh-CN" altLang="en-US" sz="4400" b="1" kern="1200" dirty="0">
                <a:solidFill>
                  <a:schemeClr val="bg1"/>
                </a:solidFill>
                <a:latin typeface="+mn-lt"/>
                <a:ea typeface="+mn-ea"/>
                <a:cs typeface="+mn-cs"/>
              </a:defRPr>
            </a:lvl1pPr>
          </a:lstStyle>
          <a:p>
            <a:r>
              <a:rPr lang="en-US" altLang="zh-CN" sz="4000" b="0" kern="1200" spc="50" dirty="0">
                <a:ln w="9525" cmpd="sng">
                  <a:noFill/>
                  <a:prstDash val="solid"/>
                </a:ln>
                <a:solidFill>
                  <a:srgbClr val="007385"/>
                </a:solidFill>
                <a:effectLst>
                  <a:glow rad="38100">
                    <a:srgbClr val="4F81BD">
                      <a:alpha val="40000"/>
                    </a:srgbClr>
                  </a:glow>
                </a:effectLst>
                <a:latin typeface="微软雅黑" panose="020B0503020204020204" pitchFamily="34" charset="-122"/>
                <a:ea typeface="微软雅黑" panose="020B0503020204020204" pitchFamily="34" charset="-122"/>
              </a:rPr>
              <a:t>《</a:t>
            </a:r>
            <a:r>
              <a:rPr lang="zh-CN" altLang="en-US" sz="4000" b="0" kern="1200" spc="50" dirty="0">
                <a:ln w="9525" cmpd="sng">
                  <a:noFill/>
                  <a:prstDash val="solid"/>
                </a:ln>
                <a:solidFill>
                  <a:srgbClr val="007385"/>
                </a:solidFill>
                <a:effectLst>
                  <a:glow rad="38100">
                    <a:srgbClr val="4F81BD">
                      <a:alpha val="40000"/>
                    </a:srgbClr>
                  </a:glow>
                </a:effectLst>
                <a:latin typeface="微软雅黑" panose="020B0503020204020204" pitchFamily="34" charset="-122"/>
                <a:ea typeface="微软雅黑" panose="020B0503020204020204" pitchFamily="34" charset="-122"/>
              </a:rPr>
              <a:t>职业生涯规划</a:t>
            </a:r>
            <a:r>
              <a:rPr lang="en-US" altLang="zh-CN" sz="4000" b="0" kern="1200" spc="50" dirty="0">
                <a:ln w="9525" cmpd="sng">
                  <a:noFill/>
                  <a:prstDash val="solid"/>
                </a:ln>
                <a:solidFill>
                  <a:srgbClr val="007385"/>
                </a:solidFill>
                <a:effectLst>
                  <a:glow rad="38100">
                    <a:srgbClr val="4F81BD">
                      <a:alpha val="40000"/>
                    </a:srgbClr>
                  </a:glow>
                </a:effectLst>
                <a:latin typeface="微软雅黑" panose="020B0503020204020204" pitchFamily="34" charset="-122"/>
                <a:ea typeface="微软雅黑" panose="020B0503020204020204" pitchFamily="34" charset="-122"/>
              </a:rPr>
              <a:t>》</a:t>
            </a:r>
            <a:endParaRPr lang="zh-CN" altLang="en-US" sz="4000" b="0" kern="1200" spc="50" dirty="0">
              <a:ln w="9525" cmpd="sng">
                <a:noFill/>
                <a:prstDash val="solid"/>
              </a:ln>
              <a:solidFill>
                <a:srgbClr val="007385"/>
              </a:solidFill>
              <a:effectLst>
                <a:glow rad="38100">
                  <a:srgbClr val="4F81BD">
                    <a:alpha val="40000"/>
                  </a:srgbClr>
                </a:glow>
              </a:effectLst>
              <a:latin typeface="微软雅黑" panose="020B0503020204020204" pitchFamily="34" charset="-122"/>
              <a:ea typeface="微软雅黑" panose="020B0503020204020204" pitchFamily="34" charset="-122"/>
            </a:endParaRPr>
          </a:p>
        </p:txBody>
      </p:sp>
      <p:sp>
        <p:nvSpPr>
          <p:cNvPr id="11" name="灯片编号占位符 10">
            <a:extLst>
              <a:ext uri="{FF2B5EF4-FFF2-40B4-BE49-F238E27FC236}">
                <a16:creationId xmlns:a16="http://schemas.microsoft.com/office/drawing/2014/main" xmlns="" id="{757B7660-664E-40B0-8C92-F9F91AFEC313}"/>
              </a:ext>
            </a:extLst>
          </p:cNvPr>
          <p:cNvSpPr>
            <a:spLocks noGrp="1"/>
          </p:cNvSpPr>
          <p:nvPr>
            <p:ph type="sldNum" sz="quarter" idx="12"/>
          </p:nvPr>
        </p:nvSpPr>
        <p:spPr/>
        <p:txBody>
          <a:bodyPr/>
          <a:lstStyle/>
          <a:p>
            <a:fld id="{57EA6ACE-0664-44B5-8E34-2EEC9F0AF1A7}" type="slidenum">
              <a:rPr lang="zh-CN" altLang="en-US" smtClean="0"/>
              <a:pPr/>
              <a:t>1</a:t>
            </a:fld>
            <a:endParaRPr lang="zh-CN" altLang="en-US"/>
          </a:p>
        </p:txBody>
      </p:sp>
    </p:spTree>
    <p:extLst>
      <p:ext uri="{BB962C8B-B14F-4D97-AF65-F5344CB8AC3E}">
        <p14:creationId xmlns:p14="http://schemas.microsoft.com/office/powerpoint/2010/main" xmlns="" val="3728791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215B342-7802-4D8B-9944-FB93AECC14DB}"/>
              </a:ext>
            </a:extLst>
          </p:cNvPr>
          <p:cNvSpPr>
            <a:spLocks noGrp="1"/>
          </p:cNvSpPr>
          <p:nvPr>
            <p:ph type="title"/>
          </p:nvPr>
        </p:nvSpPr>
        <p:spPr/>
        <p:txBody>
          <a:bodyPr>
            <a:normAutofit fontScale="90000"/>
          </a:bodyPr>
          <a:lstStyle/>
          <a:p>
            <a:endParaRPr lang="zh-CN" altLang="en-US"/>
          </a:p>
        </p:txBody>
      </p:sp>
      <p:sp>
        <p:nvSpPr>
          <p:cNvPr id="4" name="文本框 4">
            <a:extLst>
              <a:ext uri="{FF2B5EF4-FFF2-40B4-BE49-F238E27FC236}">
                <a16:creationId xmlns:a16="http://schemas.microsoft.com/office/drawing/2014/main" xmlns="" id="{79FC9440-86BD-4DE9-853E-9509056056AF}"/>
              </a:ext>
            </a:extLst>
          </p:cNvPr>
          <p:cNvSpPr>
            <a:spLocks noChangeArrowheads="1"/>
          </p:cNvSpPr>
          <p:nvPr/>
        </p:nvSpPr>
        <p:spPr bwMode="auto">
          <a:xfrm>
            <a:off x="8933690" y="4528440"/>
            <a:ext cx="1061829" cy="3462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sz="1800" b="1">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背景条纹</a:t>
            </a:r>
          </a:p>
        </p:txBody>
      </p:sp>
      <p:sp>
        <p:nvSpPr>
          <p:cNvPr id="5" name="下箭头 5">
            <a:extLst>
              <a:ext uri="{FF2B5EF4-FFF2-40B4-BE49-F238E27FC236}">
                <a16:creationId xmlns:a16="http://schemas.microsoft.com/office/drawing/2014/main" xmlns="" id="{008E0865-618D-4562-A6C3-AF37F1AD35AB}"/>
              </a:ext>
            </a:extLst>
          </p:cNvPr>
          <p:cNvSpPr>
            <a:spLocks noChangeArrowheads="1"/>
          </p:cNvSpPr>
          <p:nvPr/>
        </p:nvSpPr>
        <p:spPr bwMode="auto">
          <a:xfrm>
            <a:off x="9235315" y="2187842"/>
            <a:ext cx="311150" cy="368300"/>
          </a:xfrm>
          <a:prstGeom prst="downArrow">
            <a:avLst>
              <a:gd name="adj1" fmla="val 50000"/>
              <a:gd name="adj2" fmla="val 50070"/>
            </a:avLst>
          </a:prstGeom>
          <a:solidFill>
            <a:srgbClr val="007385"/>
          </a:solidFill>
          <a:ln>
            <a:noFill/>
          </a:ln>
        </p:spPr>
        <p:txBody>
          <a:bodyPr lIns="68580" tIns="34290" rIns="68580" bIns="34290" anchor="ct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endParaRPr lang="zh-CN" altLang="zh-CN">
              <a:solidFill>
                <a:srgbClr val="FFFFFF"/>
              </a:solidFill>
              <a:latin typeface="宋体" panose="02010600030101010101" pitchFamily="2" charset="-122"/>
              <a:sym typeface="宋体" panose="02010600030101010101" pitchFamily="2" charset="-122"/>
            </a:endParaRPr>
          </a:p>
        </p:txBody>
      </p:sp>
      <p:sp>
        <p:nvSpPr>
          <p:cNvPr id="6" name="文本框 6">
            <a:extLst>
              <a:ext uri="{FF2B5EF4-FFF2-40B4-BE49-F238E27FC236}">
                <a16:creationId xmlns:a16="http://schemas.microsoft.com/office/drawing/2014/main" xmlns="" id="{4529E95B-F89B-48F7-A975-32EA5F884D2B}"/>
              </a:ext>
            </a:extLst>
          </p:cNvPr>
          <p:cNvSpPr>
            <a:spLocks noChangeArrowheads="1"/>
          </p:cNvSpPr>
          <p:nvPr/>
        </p:nvSpPr>
        <p:spPr bwMode="auto">
          <a:xfrm>
            <a:off x="8647940" y="2591325"/>
            <a:ext cx="1523494" cy="43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lnSpc>
                <a:spcPct val="150000"/>
              </a:lnSpc>
              <a:spcBef>
                <a:spcPct val="0"/>
              </a:spcBef>
              <a:spcAft>
                <a:spcPct val="0"/>
              </a:spcAft>
              <a:buFont typeface="Arial" panose="020B0604020202020204" pitchFamily="34" charset="0"/>
              <a:buNone/>
            </a:pPr>
            <a:r>
              <a:rPr lang="zh-CN" altLang="en-US" sz="1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主图表条形图</a:t>
            </a:r>
            <a:endParaRPr lang="zh-CN" altLang="en-US" sz="1800" b="1" dirty="0">
              <a:solidFill>
                <a:srgbClr val="C0000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7" name="下箭头 7">
            <a:extLst>
              <a:ext uri="{FF2B5EF4-FFF2-40B4-BE49-F238E27FC236}">
                <a16:creationId xmlns:a16="http://schemas.microsoft.com/office/drawing/2014/main" xmlns="" id="{9492BD73-9776-4047-AD9E-EE1BD2112333}"/>
              </a:ext>
            </a:extLst>
          </p:cNvPr>
          <p:cNvSpPr>
            <a:spLocks noChangeArrowheads="1"/>
          </p:cNvSpPr>
          <p:nvPr/>
        </p:nvSpPr>
        <p:spPr bwMode="auto">
          <a:xfrm>
            <a:off x="9044815" y="3210192"/>
            <a:ext cx="692150" cy="554038"/>
          </a:xfrm>
          <a:prstGeom prst="downArrow">
            <a:avLst>
              <a:gd name="adj1" fmla="val 50000"/>
              <a:gd name="adj2" fmla="val 50000"/>
            </a:avLst>
          </a:prstGeom>
          <a:solidFill>
            <a:srgbClr val="007385"/>
          </a:solidFill>
          <a:ln>
            <a:noFill/>
          </a:ln>
        </p:spPr>
        <p:txBody>
          <a:bodyPr lIns="68580" tIns="34290" rIns="68580" bIns="34290" anchor="ct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endParaRPr lang="zh-CN" altLang="zh-CN">
              <a:solidFill>
                <a:srgbClr val="FFFFFF"/>
              </a:solidFill>
              <a:latin typeface="宋体" panose="02010600030101010101" pitchFamily="2" charset="-122"/>
              <a:sym typeface="宋体" panose="02010600030101010101" pitchFamily="2" charset="-122"/>
            </a:endParaRPr>
          </a:p>
        </p:txBody>
      </p:sp>
      <p:sp>
        <p:nvSpPr>
          <p:cNvPr id="8" name="文本框 8">
            <a:extLst>
              <a:ext uri="{FF2B5EF4-FFF2-40B4-BE49-F238E27FC236}">
                <a16:creationId xmlns:a16="http://schemas.microsoft.com/office/drawing/2014/main" xmlns="" id="{BF0C36D4-F9B1-406B-9FA2-B1AE0C06FE6B}"/>
              </a:ext>
            </a:extLst>
          </p:cNvPr>
          <p:cNvSpPr>
            <a:spLocks noChangeArrowheads="1"/>
          </p:cNvSpPr>
          <p:nvPr/>
        </p:nvSpPr>
        <p:spPr bwMode="auto">
          <a:xfrm>
            <a:off x="7936646" y="3839465"/>
            <a:ext cx="2908489" cy="3462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r>
              <a:rPr lang="zh-CN" altLang="en-US" sz="1800" b="1">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自动分色三角符号增幅标签</a:t>
            </a:r>
          </a:p>
        </p:txBody>
      </p:sp>
      <p:sp>
        <p:nvSpPr>
          <p:cNvPr id="9" name="下箭头 9">
            <a:extLst>
              <a:ext uri="{FF2B5EF4-FFF2-40B4-BE49-F238E27FC236}">
                <a16:creationId xmlns:a16="http://schemas.microsoft.com/office/drawing/2014/main" xmlns="" id="{D9205927-BFD3-45AE-A908-EB1CE35F2C5F}"/>
              </a:ext>
            </a:extLst>
          </p:cNvPr>
          <p:cNvSpPr>
            <a:spLocks noChangeArrowheads="1"/>
          </p:cNvSpPr>
          <p:nvPr/>
        </p:nvSpPr>
        <p:spPr bwMode="auto">
          <a:xfrm>
            <a:off x="9235315" y="4884040"/>
            <a:ext cx="311150" cy="366713"/>
          </a:xfrm>
          <a:prstGeom prst="downArrow">
            <a:avLst>
              <a:gd name="adj1" fmla="val 50000"/>
              <a:gd name="adj2" fmla="val 49855"/>
            </a:avLst>
          </a:prstGeom>
          <a:solidFill>
            <a:srgbClr val="007385"/>
          </a:solidFill>
          <a:ln>
            <a:noFill/>
          </a:ln>
        </p:spPr>
        <p:txBody>
          <a:bodyPr lIns="68580" tIns="34290" rIns="68580" bIns="34290" anchor="ct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endParaRPr lang="zh-CN" altLang="zh-CN">
              <a:solidFill>
                <a:srgbClr val="FFFFFF"/>
              </a:solidFill>
              <a:latin typeface="宋体" panose="02010600030101010101" pitchFamily="2" charset="-122"/>
              <a:sym typeface="宋体" panose="02010600030101010101" pitchFamily="2" charset="-122"/>
            </a:endParaRPr>
          </a:p>
        </p:txBody>
      </p:sp>
      <p:sp>
        <p:nvSpPr>
          <p:cNvPr id="10" name="文本框 10">
            <a:extLst>
              <a:ext uri="{FF2B5EF4-FFF2-40B4-BE49-F238E27FC236}">
                <a16:creationId xmlns:a16="http://schemas.microsoft.com/office/drawing/2014/main" xmlns="" id="{25C7D069-04E3-4B72-ABAD-544F72009E8E}"/>
              </a:ext>
            </a:extLst>
          </p:cNvPr>
          <p:cNvSpPr>
            <a:spLocks noChangeArrowheads="1"/>
          </p:cNvSpPr>
          <p:nvPr/>
        </p:nvSpPr>
        <p:spPr bwMode="auto">
          <a:xfrm>
            <a:off x="8629144" y="5279328"/>
            <a:ext cx="1523494" cy="3462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r>
              <a:rPr lang="zh-CN" altLang="en-US" sz="1800" b="1">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图表最后美化</a:t>
            </a:r>
          </a:p>
        </p:txBody>
      </p:sp>
      <p:sp>
        <p:nvSpPr>
          <p:cNvPr id="11" name="矩形 11">
            <a:extLst>
              <a:ext uri="{FF2B5EF4-FFF2-40B4-BE49-F238E27FC236}">
                <a16:creationId xmlns:a16="http://schemas.microsoft.com/office/drawing/2014/main" xmlns="" id="{88805281-4E96-4AC6-929C-D68BE93807D8}"/>
              </a:ext>
            </a:extLst>
          </p:cNvPr>
          <p:cNvSpPr>
            <a:spLocks noChangeArrowheads="1"/>
          </p:cNvSpPr>
          <p:nvPr/>
        </p:nvSpPr>
        <p:spPr bwMode="auto">
          <a:xfrm>
            <a:off x="1128422" y="4424161"/>
            <a:ext cx="6478362" cy="18615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just" eaLnBrk="1" fontAlgn="base" hangingPunct="1">
              <a:lnSpc>
                <a:spcPct val="150000"/>
              </a:lnSpc>
              <a:spcBef>
                <a:spcPct val="0"/>
              </a:spcBef>
              <a:spcAft>
                <a:spcPct val="0"/>
              </a:spcAft>
              <a:buFont typeface="Arial" panose="020B0604020202020204" pitchFamily="34" charset="0"/>
              <a:buNone/>
            </a:pPr>
            <a:r>
              <a:rPr lang="zh-CN" altLang="en-US" sz="2000" dirty="0">
                <a:solidFill>
                  <a:srgbClr val="000000"/>
                </a:solidFill>
                <a:latin typeface="微软雅黑" panose="020B0503020204020204" pitchFamily="34" charset="-122"/>
                <a:ea typeface="微软雅黑" panose="020B0503020204020204" pitchFamily="34" charset="-122"/>
                <a:sym typeface="微软雅黑 Light" panose="020B0502040204020203" pitchFamily="34" charset="-122"/>
              </a:rPr>
              <a:t>WPS Office支持桌面和移动办公。且WPS移动版通过Google Play平台，已覆盖的50多个国家和地区，WPS for Android在应用排行榜上领先于微软及其他竞争对手，居同类应用之首。</a:t>
            </a:r>
          </a:p>
        </p:txBody>
      </p:sp>
      <p:sp>
        <p:nvSpPr>
          <p:cNvPr id="12" name="文本框 12">
            <a:extLst>
              <a:ext uri="{FF2B5EF4-FFF2-40B4-BE49-F238E27FC236}">
                <a16:creationId xmlns:a16="http://schemas.microsoft.com/office/drawing/2014/main" xmlns="" id="{1E16AF68-3AF8-4E08-8FE6-85FA8C1574BB}"/>
              </a:ext>
            </a:extLst>
          </p:cNvPr>
          <p:cNvSpPr>
            <a:spLocks noChangeArrowheads="1"/>
          </p:cNvSpPr>
          <p:nvPr/>
        </p:nvSpPr>
        <p:spPr bwMode="auto">
          <a:xfrm>
            <a:off x="8509758" y="1750072"/>
            <a:ext cx="1754326" cy="3462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lIns="68580" tIns="34290" rIns="68580" bIns="34290">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sz="1800" b="1" dirty="0">
                <a:solidFill>
                  <a:srgbClr val="000000"/>
                </a:solidFill>
                <a:latin typeface="微软雅黑" panose="020B0503020204020204" pitchFamily="34" charset="-122"/>
                <a:ea typeface="微软雅黑" panose="020B0503020204020204" pitchFamily="34" charset="-122"/>
                <a:sym typeface="微软雅黑" panose="020B0503020204020204" pitchFamily="34" charset="-122"/>
              </a:rPr>
              <a:t>原始数据的处理</a:t>
            </a:r>
          </a:p>
        </p:txBody>
      </p:sp>
      <p:sp>
        <p:nvSpPr>
          <p:cNvPr id="13" name="下箭头 13">
            <a:extLst>
              <a:ext uri="{FF2B5EF4-FFF2-40B4-BE49-F238E27FC236}">
                <a16:creationId xmlns:a16="http://schemas.microsoft.com/office/drawing/2014/main" xmlns="" id="{CAC44926-85AF-46BB-945A-D2A561B30421}"/>
              </a:ext>
            </a:extLst>
          </p:cNvPr>
          <p:cNvSpPr>
            <a:spLocks noChangeArrowheads="1"/>
          </p:cNvSpPr>
          <p:nvPr/>
        </p:nvSpPr>
        <p:spPr bwMode="auto">
          <a:xfrm>
            <a:off x="9230553" y="4182365"/>
            <a:ext cx="312737" cy="368300"/>
          </a:xfrm>
          <a:prstGeom prst="downArrow">
            <a:avLst>
              <a:gd name="adj1" fmla="val 50000"/>
              <a:gd name="adj2" fmla="val 49816"/>
            </a:avLst>
          </a:prstGeom>
          <a:solidFill>
            <a:srgbClr val="007385"/>
          </a:solidFill>
          <a:ln>
            <a:noFill/>
          </a:ln>
        </p:spPr>
        <p:txBody>
          <a:bodyPr lIns="68580" tIns="34290" rIns="68580" bIns="34290" anchor="ct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endParaRPr lang="zh-CN" altLang="zh-CN">
              <a:solidFill>
                <a:srgbClr val="FFFFFF"/>
              </a:solidFill>
              <a:latin typeface="宋体" panose="02010600030101010101" pitchFamily="2" charset="-122"/>
              <a:sym typeface="宋体" panose="02010600030101010101" pitchFamily="2" charset="-122"/>
            </a:endParaRPr>
          </a:p>
        </p:txBody>
      </p:sp>
      <p:pic>
        <p:nvPicPr>
          <p:cNvPr id="14" name="Picture 13" descr="E:\PPT图片处理\image_011.jpgimage_011">
            <a:extLst>
              <a:ext uri="{FF2B5EF4-FFF2-40B4-BE49-F238E27FC236}">
                <a16:creationId xmlns:a16="http://schemas.microsoft.com/office/drawing/2014/main" xmlns="" id="{0B8B5287-D716-4CCB-89EA-461F21BB33F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43447" y="1503071"/>
            <a:ext cx="6478362" cy="2856428"/>
          </a:xfrm>
          <a:prstGeom prst="rect">
            <a:avLst/>
          </a:prstGeom>
          <a:noFill/>
          <a:ln w="12700">
            <a:solidFill>
              <a:srgbClr val="808080"/>
            </a:solidFill>
            <a:prstDash val="sysDot"/>
            <a:miter lim="800000"/>
            <a:headEnd/>
            <a:tailEnd/>
          </a:ln>
          <a:extLst>
            <a:ext uri="{909E8E84-426E-40DD-AFC4-6F175D3DCCD1}">
              <a14:hiddenFill xmlns:a14="http://schemas.microsoft.com/office/drawing/2010/main" xmlns="">
                <a:solidFill>
                  <a:srgbClr val="FFFFFF"/>
                </a:solidFill>
              </a14:hiddenFill>
            </a:ext>
          </a:extLst>
        </p:spPr>
      </p:pic>
      <p:sp>
        <p:nvSpPr>
          <p:cNvPr id="18" name="灯片编号占位符 17">
            <a:extLst>
              <a:ext uri="{FF2B5EF4-FFF2-40B4-BE49-F238E27FC236}">
                <a16:creationId xmlns:a16="http://schemas.microsoft.com/office/drawing/2014/main" xmlns="" id="{118FE2DB-DFD0-4589-A207-DE15D04F4E31}"/>
              </a:ext>
            </a:extLst>
          </p:cNvPr>
          <p:cNvSpPr>
            <a:spLocks noGrp="1"/>
          </p:cNvSpPr>
          <p:nvPr>
            <p:ph type="sldNum" sz="quarter" idx="12"/>
          </p:nvPr>
        </p:nvSpPr>
        <p:spPr/>
        <p:txBody>
          <a:bodyPr/>
          <a:lstStyle/>
          <a:p>
            <a:fld id="{57EA6ACE-0664-44B5-8E34-2EEC9F0AF1A7}" type="slidenum">
              <a:rPr lang="zh-CN" altLang="en-US" smtClean="0"/>
              <a:pPr/>
              <a:t>10</a:t>
            </a:fld>
            <a:endParaRPr lang="zh-CN" altLang="en-US"/>
          </a:p>
        </p:txBody>
      </p:sp>
      <p:sp>
        <p:nvSpPr>
          <p:cNvPr id="15" name="文本框 14">
            <a:extLst>
              <a:ext uri="{FF2B5EF4-FFF2-40B4-BE49-F238E27FC236}">
                <a16:creationId xmlns:a16="http://schemas.microsoft.com/office/drawing/2014/main" xmlns="" id="{6598940A-6D78-4801-B519-62456A59BB21}"/>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617440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A8E462C-298F-4F2E-A910-8DA8C5660C36}"/>
              </a:ext>
            </a:extLst>
          </p:cNvPr>
          <p:cNvSpPr>
            <a:spLocks noGrp="1"/>
          </p:cNvSpPr>
          <p:nvPr>
            <p:ph type="title"/>
          </p:nvPr>
        </p:nvSpPr>
        <p:spPr/>
        <p:txBody>
          <a:bodyPr>
            <a:normAutofit fontScale="90000"/>
          </a:bodyPr>
          <a:lstStyle/>
          <a:p>
            <a:endParaRPr lang="zh-CN" altLang="en-US"/>
          </a:p>
        </p:txBody>
      </p:sp>
      <p:sp>
        <p:nvSpPr>
          <p:cNvPr id="4" name="矩形 1">
            <a:extLst>
              <a:ext uri="{FF2B5EF4-FFF2-40B4-BE49-F238E27FC236}">
                <a16:creationId xmlns:a16="http://schemas.microsoft.com/office/drawing/2014/main" xmlns="" id="{0408B6D5-F6F5-4552-9ACE-A72B147B40F4}"/>
              </a:ext>
            </a:extLst>
          </p:cNvPr>
          <p:cNvSpPr>
            <a:spLocks noChangeArrowheads="1"/>
          </p:cNvSpPr>
          <p:nvPr/>
        </p:nvSpPr>
        <p:spPr bwMode="auto">
          <a:xfrm>
            <a:off x="891348" y="2153719"/>
            <a:ext cx="3947867" cy="28079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square" anchor="b">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algn="just" eaLnBrk="1" hangingPunct="1">
              <a:lnSpc>
                <a:spcPct val="150000"/>
              </a:lnSpc>
            </a:pPr>
            <a:r>
              <a:rPr lang="zh-CN" altLang="zh-CN" sz="2000" dirty="0">
                <a:latin typeface="微软雅黑" panose="020B0503020204020204" pitchFamily="34" charset="-122"/>
                <a:ea typeface="微软雅黑" panose="020B0503020204020204" pitchFamily="34" charset="-122"/>
                <a:sym typeface="微软雅黑" panose="020B0503020204020204" pitchFamily="34" charset="-122"/>
              </a:rPr>
              <a:t>WPS Office支持桌面和移动办公。且WPS移动版通过Google Play平台，已覆盖的50多个国家和地区，WPS for Android在应用排行榜上领先于微软及其他竞争对手，居同类应用之首。</a:t>
            </a:r>
          </a:p>
        </p:txBody>
      </p:sp>
      <p:grpSp>
        <p:nvGrpSpPr>
          <p:cNvPr id="5" name="组合 2">
            <a:extLst>
              <a:ext uri="{FF2B5EF4-FFF2-40B4-BE49-F238E27FC236}">
                <a16:creationId xmlns:a16="http://schemas.microsoft.com/office/drawing/2014/main" xmlns="" id="{2A9674A5-F1AB-47FA-A3C9-28FDA4A4B109}"/>
              </a:ext>
            </a:extLst>
          </p:cNvPr>
          <p:cNvGrpSpPr>
            <a:grpSpLocks/>
          </p:cNvGrpSpPr>
          <p:nvPr/>
        </p:nvGrpSpPr>
        <p:grpSpPr bwMode="auto">
          <a:xfrm>
            <a:off x="5769445" y="1761520"/>
            <a:ext cx="5191370" cy="3334960"/>
            <a:chOff x="0" y="0"/>
            <a:chExt cx="4548678" cy="2653155"/>
          </a:xfrm>
        </p:grpSpPr>
        <p:sp>
          <p:nvSpPr>
            <p:cNvPr id="6" name="Freeform 15">
              <a:extLst>
                <a:ext uri="{FF2B5EF4-FFF2-40B4-BE49-F238E27FC236}">
                  <a16:creationId xmlns:a16="http://schemas.microsoft.com/office/drawing/2014/main" xmlns="" id="{B4ED06CB-131E-4B71-9389-E015DADE9E12}"/>
                </a:ext>
              </a:extLst>
            </p:cNvPr>
            <p:cNvSpPr>
              <a:spLocks noChangeArrowheads="1"/>
            </p:cNvSpPr>
            <p:nvPr/>
          </p:nvSpPr>
          <p:spPr bwMode="auto">
            <a:xfrm>
              <a:off x="3066" y="2363728"/>
              <a:ext cx="1285875" cy="263525"/>
            </a:xfrm>
            <a:custGeom>
              <a:avLst/>
              <a:gdLst>
                <a:gd name="T0" fmla="*/ 1285875 w 810"/>
                <a:gd name="T1" fmla="*/ 0 h 166"/>
                <a:gd name="T2" fmla="*/ 0 w 810"/>
                <a:gd name="T3" fmla="*/ 0 h 166"/>
                <a:gd name="T4" fmla="*/ 87313 w 810"/>
                <a:gd name="T5" fmla="*/ 127000 h 166"/>
                <a:gd name="T6" fmla="*/ 0 w 810"/>
                <a:gd name="T7" fmla="*/ 263525 h 166"/>
                <a:gd name="T8" fmla="*/ 1285875 w 810"/>
                <a:gd name="T9" fmla="*/ 263525 h 166"/>
                <a:gd name="T10" fmla="*/ 1285875 w 810"/>
                <a:gd name="T11" fmla="*/ 0 h 166"/>
                <a:gd name="T12" fmla="*/ 0 60000 65536"/>
                <a:gd name="T13" fmla="*/ 0 60000 65536"/>
                <a:gd name="T14" fmla="*/ 0 60000 65536"/>
                <a:gd name="T15" fmla="*/ 0 60000 65536"/>
                <a:gd name="T16" fmla="*/ 0 60000 65536"/>
                <a:gd name="T17" fmla="*/ 0 60000 65536"/>
                <a:gd name="T18" fmla="*/ 0 w 810"/>
                <a:gd name="T19" fmla="*/ 0 h 166"/>
                <a:gd name="T20" fmla="*/ 810 w 810"/>
                <a:gd name="T21" fmla="*/ 166 h 166"/>
              </a:gdLst>
              <a:ahLst/>
              <a:cxnLst>
                <a:cxn ang="T12">
                  <a:pos x="T0" y="T1"/>
                </a:cxn>
                <a:cxn ang="T13">
                  <a:pos x="T2" y="T3"/>
                </a:cxn>
                <a:cxn ang="T14">
                  <a:pos x="T4" y="T5"/>
                </a:cxn>
                <a:cxn ang="T15">
                  <a:pos x="T6" y="T7"/>
                </a:cxn>
                <a:cxn ang="T16">
                  <a:pos x="T8" y="T9"/>
                </a:cxn>
                <a:cxn ang="T17">
                  <a:pos x="T10" y="T11"/>
                </a:cxn>
              </a:cxnLst>
              <a:rect l="T18" t="T19" r="T20" b="T21"/>
              <a:pathLst>
                <a:path w="810" h="166">
                  <a:moveTo>
                    <a:pt x="810" y="0"/>
                  </a:moveTo>
                  <a:lnTo>
                    <a:pt x="0" y="0"/>
                  </a:lnTo>
                  <a:lnTo>
                    <a:pt x="55" y="80"/>
                  </a:lnTo>
                  <a:lnTo>
                    <a:pt x="0" y="166"/>
                  </a:lnTo>
                  <a:lnTo>
                    <a:pt x="810" y="166"/>
                  </a:lnTo>
                  <a:lnTo>
                    <a:pt x="810" y="0"/>
                  </a:lnTo>
                  <a:close/>
                </a:path>
              </a:pathLst>
            </a:custGeom>
            <a:solidFill>
              <a:srgbClr val="403E3F"/>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7" name="Freeform 16">
              <a:extLst>
                <a:ext uri="{FF2B5EF4-FFF2-40B4-BE49-F238E27FC236}">
                  <a16:creationId xmlns:a16="http://schemas.microsoft.com/office/drawing/2014/main" xmlns="" id="{19417D9E-48D5-493B-A55F-EF9408934DA5}"/>
                </a:ext>
              </a:extLst>
            </p:cNvPr>
            <p:cNvSpPr>
              <a:spLocks noChangeArrowheads="1"/>
            </p:cNvSpPr>
            <p:nvPr/>
          </p:nvSpPr>
          <p:spPr bwMode="auto">
            <a:xfrm>
              <a:off x="982554" y="2451041"/>
              <a:ext cx="306388" cy="176212"/>
            </a:xfrm>
            <a:custGeom>
              <a:avLst/>
              <a:gdLst>
                <a:gd name="T0" fmla="*/ 306388 w 193"/>
                <a:gd name="T1" fmla="*/ 176212 h 111"/>
                <a:gd name="T2" fmla="*/ 0 w 193"/>
                <a:gd name="T3" fmla="*/ 0 h 111"/>
                <a:gd name="T4" fmla="*/ 306388 w 193"/>
                <a:gd name="T5" fmla="*/ 0 h 111"/>
                <a:gd name="T6" fmla="*/ 306388 w 193"/>
                <a:gd name="T7" fmla="*/ 176212 h 111"/>
                <a:gd name="T8" fmla="*/ 0 60000 65536"/>
                <a:gd name="T9" fmla="*/ 0 60000 65536"/>
                <a:gd name="T10" fmla="*/ 0 60000 65536"/>
                <a:gd name="T11" fmla="*/ 0 60000 65536"/>
                <a:gd name="T12" fmla="*/ 0 w 193"/>
                <a:gd name="T13" fmla="*/ 0 h 111"/>
                <a:gd name="T14" fmla="*/ 193 w 193"/>
                <a:gd name="T15" fmla="*/ 111 h 111"/>
              </a:gdLst>
              <a:ahLst/>
              <a:cxnLst>
                <a:cxn ang="T8">
                  <a:pos x="T0" y="T1"/>
                </a:cxn>
                <a:cxn ang="T9">
                  <a:pos x="T2" y="T3"/>
                </a:cxn>
                <a:cxn ang="T10">
                  <a:pos x="T4" y="T5"/>
                </a:cxn>
                <a:cxn ang="T11">
                  <a:pos x="T6" y="T7"/>
                </a:cxn>
              </a:cxnLst>
              <a:rect l="T12" t="T13" r="T14" b="T15"/>
              <a:pathLst>
                <a:path w="193" h="111">
                  <a:moveTo>
                    <a:pt x="193" y="111"/>
                  </a:moveTo>
                  <a:lnTo>
                    <a:pt x="0" y="0"/>
                  </a:lnTo>
                  <a:lnTo>
                    <a:pt x="193" y="0"/>
                  </a:lnTo>
                  <a:lnTo>
                    <a:pt x="193" y="111"/>
                  </a:lnTo>
                  <a:close/>
                </a:path>
              </a:pathLst>
            </a:custGeom>
            <a:solidFill>
              <a:srgbClr val="060101"/>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8" name="Freeform 17">
              <a:extLst>
                <a:ext uri="{FF2B5EF4-FFF2-40B4-BE49-F238E27FC236}">
                  <a16:creationId xmlns:a16="http://schemas.microsoft.com/office/drawing/2014/main" xmlns="" id="{D0A1D743-DF7A-4D12-A151-D59ADECB6649}"/>
                </a:ext>
              </a:extLst>
            </p:cNvPr>
            <p:cNvSpPr>
              <a:spLocks noChangeArrowheads="1"/>
            </p:cNvSpPr>
            <p:nvPr/>
          </p:nvSpPr>
          <p:spPr bwMode="auto">
            <a:xfrm>
              <a:off x="977791" y="2192278"/>
              <a:ext cx="1511300" cy="261937"/>
            </a:xfrm>
            <a:custGeom>
              <a:avLst/>
              <a:gdLst>
                <a:gd name="T0" fmla="*/ 1293813 w 952"/>
                <a:gd name="T1" fmla="*/ 0 h 165"/>
                <a:gd name="T2" fmla="*/ 0 w 952"/>
                <a:gd name="T3" fmla="*/ 0 h 165"/>
                <a:gd name="T4" fmla="*/ 0 w 952"/>
                <a:gd name="T5" fmla="*/ 261937 h 165"/>
                <a:gd name="T6" fmla="*/ 1293813 w 952"/>
                <a:gd name="T7" fmla="*/ 261937 h 165"/>
                <a:gd name="T8" fmla="*/ 1511300 w 952"/>
                <a:gd name="T9" fmla="*/ 130175 h 165"/>
                <a:gd name="T10" fmla="*/ 1293813 w 952"/>
                <a:gd name="T11" fmla="*/ 0 h 165"/>
                <a:gd name="T12" fmla="*/ 0 60000 65536"/>
                <a:gd name="T13" fmla="*/ 0 60000 65536"/>
                <a:gd name="T14" fmla="*/ 0 60000 65536"/>
                <a:gd name="T15" fmla="*/ 0 60000 65536"/>
                <a:gd name="T16" fmla="*/ 0 60000 65536"/>
                <a:gd name="T17" fmla="*/ 0 60000 65536"/>
                <a:gd name="T18" fmla="*/ 0 w 952"/>
                <a:gd name="T19" fmla="*/ 0 h 165"/>
                <a:gd name="T20" fmla="*/ 952 w 952"/>
                <a:gd name="T21" fmla="*/ 165 h 165"/>
              </a:gdLst>
              <a:ahLst/>
              <a:cxnLst>
                <a:cxn ang="T12">
                  <a:pos x="T0" y="T1"/>
                </a:cxn>
                <a:cxn ang="T13">
                  <a:pos x="T2" y="T3"/>
                </a:cxn>
                <a:cxn ang="T14">
                  <a:pos x="T4" y="T5"/>
                </a:cxn>
                <a:cxn ang="T15">
                  <a:pos x="T6" y="T7"/>
                </a:cxn>
                <a:cxn ang="T16">
                  <a:pos x="T8" y="T9"/>
                </a:cxn>
                <a:cxn ang="T17">
                  <a:pos x="T10" y="T11"/>
                </a:cxn>
              </a:cxnLst>
              <a:rect l="T18" t="T19" r="T20" b="T21"/>
              <a:pathLst>
                <a:path w="952" h="165">
                  <a:moveTo>
                    <a:pt x="815" y="0"/>
                  </a:moveTo>
                  <a:lnTo>
                    <a:pt x="0" y="0"/>
                  </a:lnTo>
                  <a:lnTo>
                    <a:pt x="0" y="165"/>
                  </a:lnTo>
                  <a:lnTo>
                    <a:pt x="815" y="165"/>
                  </a:lnTo>
                  <a:lnTo>
                    <a:pt x="952" y="82"/>
                  </a:lnTo>
                  <a:lnTo>
                    <a:pt x="815" y="0"/>
                  </a:lnTo>
                  <a:close/>
                </a:path>
              </a:pathLst>
            </a:custGeom>
            <a:solidFill>
              <a:srgbClr val="5C595A"/>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9" name="Freeform 18">
              <a:extLst>
                <a:ext uri="{FF2B5EF4-FFF2-40B4-BE49-F238E27FC236}">
                  <a16:creationId xmlns:a16="http://schemas.microsoft.com/office/drawing/2014/main" xmlns="" id="{5B2D47D6-54DA-4064-959A-0E3C5841C83D}"/>
                </a:ext>
              </a:extLst>
            </p:cNvPr>
            <p:cNvSpPr>
              <a:spLocks noChangeArrowheads="1"/>
            </p:cNvSpPr>
            <p:nvPr/>
          </p:nvSpPr>
          <p:spPr bwMode="auto">
            <a:xfrm>
              <a:off x="3066" y="1831916"/>
              <a:ext cx="1285875" cy="261937"/>
            </a:xfrm>
            <a:custGeom>
              <a:avLst/>
              <a:gdLst>
                <a:gd name="T0" fmla="*/ 1285875 w 810"/>
                <a:gd name="T1" fmla="*/ 0 h 165"/>
                <a:gd name="T2" fmla="*/ 0 w 810"/>
                <a:gd name="T3" fmla="*/ 0 h 165"/>
                <a:gd name="T4" fmla="*/ 109538 w 810"/>
                <a:gd name="T5" fmla="*/ 119062 h 165"/>
                <a:gd name="T6" fmla="*/ 0 w 810"/>
                <a:gd name="T7" fmla="*/ 261937 h 165"/>
                <a:gd name="T8" fmla="*/ 1285875 w 810"/>
                <a:gd name="T9" fmla="*/ 261937 h 165"/>
                <a:gd name="T10" fmla="*/ 1285875 w 810"/>
                <a:gd name="T11" fmla="*/ 0 h 165"/>
                <a:gd name="T12" fmla="*/ 0 60000 65536"/>
                <a:gd name="T13" fmla="*/ 0 60000 65536"/>
                <a:gd name="T14" fmla="*/ 0 60000 65536"/>
                <a:gd name="T15" fmla="*/ 0 60000 65536"/>
                <a:gd name="T16" fmla="*/ 0 60000 65536"/>
                <a:gd name="T17" fmla="*/ 0 60000 65536"/>
                <a:gd name="T18" fmla="*/ 0 w 810"/>
                <a:gd name="T19" fmla="*/ 0 h 165"/>
                <a:gd name="T20" fmla="*/ 810 w 810"/>
                <a:gd name="T21" fmla="*/ 165 h 165"/>
              </a:gdLst>
              <a:ahLst/>
              <a:cxnLst>
                <a:cxn ang="T12">
                  <a:pos x="T0" y="T1"/>
                </a:cxn>
                <a:cxn ang="T13">
                  <a:pos x="T2" y="T3"/>
                </a:cxn>
                <a:cxn ang="T14">
                  <a:pos x="T4" y="T5"/>
                </a:cxn>
                <a:cxn ang="T15">
                  <a:pos x="T6" y="T7"/>
                </a:cxn>
                <a:cxn ang="T16">
                  <a:pos x="T8" y="T9"/>
                </a:cxn>
                <a:cxn ang="T17">
                  <a:pos x="T10" y="T11"/>
                </a:cxn>
              </a:cxnLst>
              <a:rect l="T18" t="T19" r="T20" b="T21"/>
              <a:pathLst>
                <a:path w="810" h="165">
                  <a:moveTo>
                    <a:pt x="810" y="0"/>
                  </a:moveTo>
                  <a:lnTo>
                    <a:pt x="0" y="0"/>
                  </a:lnTo>
                  <a:lnTo>
                    <a:pt x="69" y="75"/>
                  </a:lnTo>
                  <a:lnTo>
                    <a:pt x="0" y="165"/>
                  </a:lnTo>
                  <a:lnTo>
                    <a:pt x="810" y="165"/>
                  </a:lnTo>
                  <a:lnTo>
                    <a:pt x="810" y="0"/>
                  </a:lnTo>
                  <a:close/>
                </a:path>
              </a:pathLst>
            </a:custGeom>
            <a:solidFill>
              <a:srgbClr val="D37C07"/>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0" name="Freeform 19">
              <a:extLst>
                <a:ext uri="{FF2B5EF4-FFF2-40B4-BE49-F238E27FC236}">
                  <a16:creationId xmlns:a16="http://schemas.microsoft.com/office/drawing/2014/main" xmlns="" id="{239BCF0C-939A-48ED-BE25-81CFB86AAAA7}"/>
                </a:ext>
              </a:extLst>
            </p:cNvPr>
            <p:cNvSpPr>
              <a:spLocks noChangeArrowheads="1"/>
            </p:cNvSpPr>
            <p:nvPr/>
          </p:nvSpPr>
          <p:spPr bwMode="auto">
            <a:xfrm>
              <a:off x="982554" y="1917641"/>
              <a:ext cx="306388" cy="176212"/>
            </a:xfrm>
            <a:custGeom>
              <a:avLst/>
              <a:gdLst>
                <a:gd name="T0" fmla="*/ 306388 w 193"/>
                <a:gd name="T1" fmla="*/ 176212 h 111"/>
                <a:gd name="T2" fmla="*/ 0 w 193"/>
                <a:gd name="T3" fmla="*/ 0 h 111"/>
                <a:gd name="T4" fmla="*/ 306388 w 193"/>
                <a:gd name="T5" fmla="*/ 0 h 111"/>
                <a:gd name="T6" fmla="*/ 306388 w 193"/>
                <a:gd name="T7" fmla="*/ 176212 h 111"/>
                <a:gd name="T8" fmla="*/ 0 60000 65536"/>
                <a:gd name="T9" fmla="*/ 0 60000 65536"/>
                <a:gd name="T10" fmla="*/ 0 60000 65536"/>
                <a:gd name="T11" fmla="*/ 0 60000 65536"/>
                <a:gd name="T12" fmla="*/ 0 w 193"/>
                <a:gd name="T13" fmla="*/ 0 h 111"/>
                <a:gd name="T14" fmla="*/ 193 w 193"/>
                <a:gd name="T15" fmla="*/ 111 h 111"/>
              </a:gdLst>
              <a:ahLst/>
              <a:cxnLst>
                <a:cxn ang="T8">
                  <a:pos x="T0" y="T1"/>
                </a:cxn>
                <a:cxn ang="T9">
                  <a:pos x="T2" y="T3"/>
                </a:cxn>
                <a:cxn ang="T10">
                  <a:pos x="T4" y="T5"/>
                </a:cxn>
                <a:cxn ang="T11">
                  <a:pos x="T6" y="T7"/>
                </a:cxn>
              </a:cxnLst>
              <a:rect l="T12" t="T13" r="T14" b="T15"/>
              <a:pathLst>
                <a:path w="193" h="111">
                  <a:moveTo>
                    <a:pt x="193" y="111"/>
                  </a:moveTo>
                  <a:lnTo>
                    <a:pt x="0" y="0"/>
                  </a:lnTo>
                  <a:lnTo>
                    <a:pt x="193" y="0"/>
                  </a:lnTo>
                  <a:lnTo>
                    <a:pt x="193" y="111"/>
                  </a:lnTo>
                  <a:close/>
                </a:path>
              </a:pathLst>
            </a:custGeom>
            <a:solidFill>
              <a:srgbClr val="BE6813"/>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1" name="Freeform 20">
              <a:extLst>
                <a:ext uri="{FF2B5EF4-FFF2-40B4-BE49-F238E27FC236}">
                  <a16:creationId xmlns:a16="http://schemas.microsoft.com/office/drawing/2014/main" xmlns="" id="{D8634324-8CE2-463F-877F-A74C84DE72A5}"/>
                </a:ext>
              </a:extLst>
            </p:cNvPr>
            <p:cNvSpPr>
              <a:spLocks noChangeArrowheads="1"/>
            </p:cNvSpPr>
            <p:nvPr/>
          </p:nvSpPr>
          <p:spPr bwMode="auto">
            <a:xfrm>
              <a:off x="977791" y="1658878"/>
              <a:ext cx="1924050" cy="263525"/>
            </a:xfrm>
            <a:custGeom>
              <a:avLst/>
              <a:gdLst>
                <a:gd name="T0" fmla="*/ 1706563 w 1212"/>
                <a:gd name="T1" fmla="*/ 0 h 166"/>
                <a:gd name="T2" fmla="*/ 0 w 1212"/>
                <a:gd name="T3" fmla="*/ 0 h 166"/>
                <a:gd name="T4" fmla="*/ 0 w 1212"/>
                <a:gd name="T5" fmla="*/ 263525 h 166"/>
                <a:gd name="T6" fmla="*/ 1706563 w 1212"/>
                <a:gd name="T7" fmla="*/ 263525 h 166"/>
                <a:gd name="T8" fmla="*/ 1924050 w 1212"/>
                <a:gd name="T9" fmla="*/ 131763 h 166"/>
                <a:gd name="T10" fmla="*/ 1706563 w 1212"/>
                <a:gd name="T11" fmla="*/ 0 h 166"/>
                <a:gd name="T12" fmla="*/ 0 60000 65536"/>
                <a:gd name="T13" fmla="*/ 0 60000 65536"/>
                <a:gd name="T14" fmla="*/ 0 60000 65536"/>
                <a:gd name="T15" fmla="*/ 0 60000 65536"/>
                <a:gd name="T16" fmla="*/ 0 60000 65536"/>
                <a:gd name="T17" fmla="*/ 0 60000 65536"/>
                <a:gd name="T18" fmla="*/ 0 w 1212"/>
                <a:gd name="T19" fmla="*/ 0 h 166"/>
                <a:gd name="T20" fmla="*/ 1212 w 1212"/>
                <a:gd name="T21" fmla="*/ 166 h 166"/>
              </a:gdLst>
              <a:ahLst/>
              <a:cxnLst>
                <a:cxn ang="T12">
                  <a:pos x="T0" y="T1"/>
                </a:cxn>
                <a:cxn ang="T13">
                  <a:pos x="T2" y="T3"/>
                </a:cxn>
                <a:cxn ang="T14">
                  <a:pos x="T4" y="T5"/>
                </a:cxn>
                <a:cxn ang="T15">
                  <a:pos x="T6" y="T7"/>
                </a:cxn>
                <a:cxn ang="T16">
                  <a:pos x="T8" y="T9"/>
                </a:cxn>
                <a:cxn ang="T17">
                  <a:pos x="T10" y="T11"/>
                </a:cxn>
              </a:cxnLst>
              <a:rect l="T18" t="T19" r="T20" b="T21"/>
              <a:pathLst>
                <a:path w="1212" h="166">
                  <a:moveTo>
                    <a:pt x="1075" y="0"/>
                  </a:moveTo>
                  <a:lnTo>
                    <a:pt x="0" y="0"/>
                  </a:lnTo>
                  <a:lnTo>
                    <a:pt x="0" y="166"/>
                  </a:lnTo>
                  <a:lnTo>
                    <a:pt x="1075" y="166"/>
                  </a:lnTo>
                  <a:lnTo>
                    <a:pt x="1212" y="83"/>
                  </a:lnTo>
                  <a:lnTo>
                    <a:pt x="1075" y="0"/>
                  </a:lnTo>
                  <a:close/>
                </a:path>
              </a:pathLst>
            </a:custGeom>
            <a:solidFill>
              <a:srgbClr val="EB9200"/>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2" name="Freeform 21">
              <a:extLst>
                <a:ext uri="{FF2B5EF4-FFF2-40B4-BE49-F238E27FC236}">
                  <a16:creationId xmlns:a16="http://schemas.microsoft.com/office/drawing/2014/main" xmlns="" id="{3E8129AA-37C3-459E-98EE-AC79013E40C7}"/>
                </a:ext>
              </a:extLst>
            </p:cNvPr>
            <p:cNvSpPr>
              <a:spLocks noChangeArrowheads="1"/>
            </p:cNvSpPr>
            <p:nvPr/>
          </p:nvSpPr>
          <p:spPr bwMode="auto">
            <a:xfrm>
              <a:off x="3066" y="1298516"/>
              <a:ext cx="1285875" cy="263525"/>
            </a:xfrm>
            <a:custGeom>
              <a:avLst/>
              <a:gdLst>
                <a:gd name="T0" fmla="*/ 1285875 w 810"/>
                <a:gd name="T1" fmla="*/ 0 h 166"/>
                <a:gd name="T2" fmla="*/ 0 w 810"/>
                <a:gd name="T3" fmla="*/ 0 h 166"/>
                <a:gd name="T4" fmla="*/ 117475 w 810"/>
                <a:gd name="T5" fmla="*/ 128588 h 166"/>
                <a:gd name="T6" fmla="*/ 0 w 810"/>
                <a:gd name="T7" fmla="*/ 263525 h 166"/>
                <a:gd name="T8" fmla="*/ 1285875 w 810"/>
                <a:gd name="T9" fmla="*/ 263525 h 166"/>
                <a:gd name="T10" fmla="*/ 1285875 w 810"/>
                <a:gd name="T11" fmla="*/ 0 h 166"/>
                <a:gd name="T12" fmla="*/ 0 60000 65536"/>
                <a:gd name="T13" fmla="*/ 0 60000 65536"/>
                <a:gd name="T14" fmla="*/ 0 60000 65536"/>
                <a:gd name="T15" fmla="*/ 0 60000 65536"/>
                <a:gd name="T16" fmla="*/ 0 60000 65536"/>
                <a:gd name="T17" fmla="*/ 0 60000 65536"/>
                <a:gd name="T18" fmla="*/ 0 w 810"/>
                <a:gd name="T19" fmla="*/ 0 h 166"/>
                <a:gd name="T20" fmla="*/ 810 w 810"/>
                <a:gd name="T21" fmla="*/ 166 h 166"/>
              </a:gdLst>
              <a:ahLst/>
              <a:cxnLst>
                <a:cxn ang="T12">
                  <a:pos x="T0" y="T1"/>
                </a:cxn>
                <a:cxn ang="T13">
                  <a:pos x="T2" y="T3"/>
                </a:cxn>
                <a:cxn ang="T14">
                  <a:pos x="T4" y="T5"/>
                </a:cxn>
                <a:cxn ang="T15">
                  <a:pos x="T6" y="T7"/>
                </a:cxn>
                <a:cxn ang="T16">
                  <a:pos x="T8" y="T9"/>
                </a:cxn>
                <a:cxn ang="T17">
                  <a:pos x="T10" y="T11"/>
                </a:cxn>
              </a:cxnLst>
              <a:rect l="T18" t="T19" r="T20" b="T21"/>
              <a:pathLst>
                <a:path w="810" h="166">
                  <a:moveTo>
                    <a:pt x="810" y="0"/>
                  </a:moveTo>
                  <a:lnTo>
                    <a:pt x="0" y="0"/>
                  </a:lnTo>
                  <a:lnTo>
                    <a:pt x="74" y="81"/>
                  </a:lnTo>
                  <a:lnTo>
                    <a:pt x="0" y="166"/>
                  </a:lnTo>
                  <a:lnTo>
                    <a:pt x="810" y="166"/>
                  </a:lnTo>
                  <a:lnTo>
                    <a:pt x="810" y="0"/>
                  </a:lnTo>
                  <a:close/>
                </a:path>
              </a:pathLst>
            </a:custGeom>
            <a:solidFill>
              <a:srgbClr val="435833"/>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3" name="Freeform 22">
              <a:extLst>
                <a:ext uri="{FF2B5EF4-FFF2-40B4-BE49-F238E27FC236}">
                  <a16:creationId xmlns:a16="http://schemas.microsoft.com/office/drawing/2014/main" xmlns="" id="{56DBEC06-A400-4F07-917C-C9C32C896D4D}"/>
                </a:ext>
              </a:extLst>
            </p:cNvPr>
            <p:cNvSpPr>
              <a:spLocks noChangeArrowheads="1"/>
            </p:cNvSpPr>
            <p:nvPr/>
          </p:nvSpPr>
          <p:spPr bwMode="auto">
            <a:xfrm>
              <a:off x="982554" y="1385828"/>
              <a:ext cx="306388" cy="176212"/>
            </a:xfrm>
            <a:custGeom>
              <a:avLst/>
              <a:gdLst>
                <a:gd name="T0" fmla="*/ 306388 w 193"/>
                <a:gd name="T1" fmla="*/ 176212 h 111"/>
                <a:gd name="T2" fmla="*/ 0 w 193"/>
                <a:gd name="T3" fmla="*/ 0 h 111"/>
                <a:gd name="T4" fmla="*/ 306388 w 193"/>
                <a:gd name="T5" fmla="*/ 0 h 111"/>
                <a:gd name="T6" fmla="*/ 306388 w 193"/>
                <a:gd name="T7" fmla="*/ 176212 h 111"/>
                <a:gd name="T8" fmla="*/ 0 60000 65536"/>
                <a:gd name="T9" fmla="*/ 0 60000 65536"/>
                <a:gd name="T10" fmla="*/ 0 60000 65536"/>
                <a:gd name="T11" fmla="*/ 0 60000 65536"/>
                <a:gd name="T12" fmla="*/ 0 w 193"/>
                <a:gd name="T13" fmla="*/ 0 h 111"/>
                <a:gd name="T14" fmla="*/ 193 w 193"/>
                <a:gd name="T15" fmla="*/ 111 h 111"/>
              </a:gdLst>
              <a:ahLst/>
              <a:cxnLst>
                <a:cxn ang="T8">
                  <a:pos x="T0" y="T1"/>
                </a:cxn>
                <a:cxn ang="T9">
                  <a:pos x="T2" y="T3"/>
                </a:cxn>
                <a:cxn ang="T10">
                  <a:pos x="T4" y="T5"/>
                </a:cxn>
                <a:cxn ang="T11">
                  <a:pos x="T6" y="T7"/>
                </a:cxn>
              </a:cxnLst>
              <a:rect l="T12" t="T13" r="T14" b="T15"/>
              <a:pathLst>
                <a:path w="193" h="111">
                  <a:moveTo>
                    <a:pt x="193" y="111"/>
                  </a:moveTo>
                  <a:lnTo>
                    <a:pt x="0" y="0"/>
                  </a:lnTo>
                  <a:lnTo>
                    <a:pt x="193" y="0"/>
                  </a:lnTo>
                  <a:lnTo>
                    <a:pt x="193" y="111"/>
                  </a:lnTo>
                  <a:close/>
                </a:path>
              </a:pathLst>
            </a:custGeom>
            <a:solidFill>
              <a:srgbClr val="324224"/>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4" name="Freeform 23">
              <a:extLst>
                <a:ext uri="{FF2B5EF4-FFF2-40B4-BE49-F238E27FC236}">
                  <a16:creationId xmlns:a16="http://schemas.microsoft.com/office/drawing/2014/main" xmlns="" id="{A285D32C-96E4-41B8-AA08-BE08B814A59C}"/>
                </a:ext>
              </a:extLst>
            </p:cNvPr>
            <p:cNvSpPr>
              <a:spLocks noChangeArrowheads="1"/>
            </p:cNvSpPr>
            <p:nvPr/>
          </p:nvSpPr>
          <p:spPr bwMode="auto">
            <a:xfrm>
              <a:off x="977791" y="1127066"/>
              <a:ext cx="2336800" cy="261937"/>
            </a:xfrm>
            <a:custGeom>
              <a:avLst/>
              <a:gdLst>
                <a:gd name="T0" fmla="*/ 2119313 w 1472"/>
                <a:gd name="T1" fmla="*/ 0 h 165"/>
                <a:gd name="T2" fmla="*/ 0 w 1472"/>
                <a:gd name="T3" fmla="*/ 0 h 165"/>
                <a:gd name="T4" fmla="*/ 0 w 1472"/>
                <a:gd name="T5" fmla="*/ 261937 h 165"/>
                <a:gd name="T6" fmla="*/ 2119313 w 1472"/>
                <a:gd name="T7" fmla="*/ 261937 h 165"/>
                <a:gd name="T8" fmla="*/ 2336800 w 1472"/>
                <a:gd name="T9" fmla="*/ 130175 h 165"/>
                <a:gd name="T10" fmla="*/ 2119313 w 1472"/>
                <a:gd name="T11" fmla="*/ 0 h 165"/>
                <a:gd name="T12" fmla="*/ 0 60000 65536"/>
                <a:gd name="T13" fmla="*/ 0 60000 65536"/>
                <a:gd name="T14" fmla="*/ 0 60000 65536"/>
                <a:gd name="T15" fmla="*/ 0 60000 65536"/>
                <a:gd name="T16" fmla="*/ 0 60000 65536"/>
                <a:gd name="T17" fmla="*/ 0 60000 65536"/>
                <a:gd name="T18" fmla="*/ 0 w 1472"/>
                <a:gd name="T19" fmla="*/ 0 h 165"/>
                <a:gd name="T20" fmla="*/ 1472 w 1472"/>
                <a:gd name="T21" fmla="*/ 165 h 165"/>
              </a:gdLst>
              <a:ahLst/>
              <a:cxnLst>
                <a:cxn ang="T12">
                  <a:pos x="T0" y="T1"/>
                </a:cxn>
                <a:cxn ang="T13">
                  <a:pos x="T2" y="T3"/>
                </a:cxn>
                <a:cxn ang="T14">
                  <a:pos x="T4" y="T5"/>
                </a:cxn>
                <a:cxn ang="T15">
                  <a:pos x="T6" y="T7"/>
                </a:cxn>
                <a:cxn ang="T16">
                  <a:pos x="T8" y="T9"/>
                </a:cxn>
                <a:cxn ang="T17">
                  <a:pos x="T10" y="T11"/>
                </a:cxn>
              </a:cxnLst>
              <a:rect l="T18" t="T19" r="T20" b="T21"/>
              <a:pathLst>
                <a:path w="1472" h="165">
                  <a:moveTo>
                    <a:pt x="1335" y="0"/>
                  </a:moveTo>
                  <a:lnTo>
                    <a:pt x="0" y="0"/>
                  </a:lnTo>
                  <a:lnTo>
                    <a:pt x="0" y="165"/>
                  </a:lnTo>
                  <a:lnTo>
                    <a:pt x="1335" y="165"/>
                  </a:lnTo>
                  <a:lnTo>
                    <a:pt x="1472" y="82"/>
                  </a:lnTo>
                  <a:lnTo>
                    <a:pt x="1335" y="0"/>
                  </a:lnTo>
                  <a:close/>
                </a:path>
              </a:pathLst>
            </a:custGeom>
            <a:solidFill>
              <a:srgbClr val="64844F"/>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5" name="Freeform 24">
              <a:extLst>
                <a:ext uri="{FF2B5EF4-FFF2-40B4-BE49-F238E27FC236}">
                  <a16:creationId xmlns:a16="http://schemas.microsoft.com/office/drawing/2014/main" xmlns="" id="{1C2EF3C8-BCC5-418B-A3F5-BB11829323B8}"/>
                </a:ext>
              </a:extLst>
            </p:cNvPr>
            <p:cNvSpPr>
              <a:spLocks noChangeArrowheads="1"/>
            </p:cNvSpPr>
            <p:nvPr/>
          </p:nvSpPr>
          <p:spPr bwMode="auto">
            <a:xfrm>
              <a:off x="3066" y="766703"/>
              <a:ext cx="1285875" cy="261937"/>
            </a:xfrm>
            <a:custGeom>
              <a:avLst/>
              <a:gdLst>
                <a:gd name="T0" fmla="*/ 1285875 w 810"/>
                <a:gd name="T1" fmla="*/ 0 h 165"/>
                <a:gd name="T2" fmla="*/ 0 w 810"/>
                <a:gd name="T3" fmla="*/ 0 h 165"/>
                <a:gd name="T4" fmla="*/ 117475 w 810"/>
                <a:gd name="T5" fmla="*/ 127000 h 165"/>
                <a:gd name="T6" fmla="*/ 0 w 810"/>
                <a:gd name="T7" fmla="*/ 261937 h 165"/>
                <a:gd name="T8" fmla="*/ 1285875 w 810"/>
                <a:gd name="T9" fmla="*/ 261937 h 165"/>
                <a:gd name="T10" fmla="*/ 1285875 w 810"/>
                <a:gd name="T11" fmla="*/ 0 h 165"/>
                <a:gd name="T12" fmla="*/ 0 60000 65536"/>
                <a:gd name="T13" fmla="*/ 0 60000 65536"/>
                <a:gd name="T14" fmla="*/ 0 60000 65536"/>
                <a:gd name="T15" fmla="*/ 0 60000 65536"/>
                <a:gd name="T16" fmla="*/ 0 60000 65536"/>
                <a:gd name="T17" fmla="*/ 0 60000 65536"/>
                <a:gd name="T18" fmla="*/ 0 w 810"/>
                <a:gd name="T19" fmla="*/ 0 h 165"/>
                <a:gd name="T20" fmla="*/ 810 w 810"/>
                <a:gd name="T21" fmla="*/ 165 h 165"/>
              </a:gdLst>
              <a:ahLst/>
              <a:cxnLst>
                <a:cxn ang="T12">
                  <a:pos x="T0" y="T1"/>
                </a:cxn>
                <a:cxn ang="T13">
                  <a:pos x="T2" y="T3"/>
                </a:cxn>
                <a:cxn ang="T14">
                  <a:pos x="T4" y="T5"/>
                </a:cxn>
                <a:cxn ang="T15">
                  <a:pos x="T6" y="T7"/>
                </a:cxn>
                <a:cxn ang="T16">
                  <a:pos x="T8" y="T9"/>
                </a:cxn>
                <a:cxn ang="T17">
                  <a:pos x="T10" y="T11"/>
                </a:cxn>
              </a:cxnLst>
              <a:rect l="T18" t="T19" r="T20" b="T21"/>
              <a:pathLst>
                <a:path w="810" h="165">
                  <a:moveTo>
                    <a:pt x="810" y="0"/>
                  </a:moveTo>
                  <a:lnTo>
                    <a:pt x="0" y="0"/>
                  </a:lnTo>
                  <a:lnTo>
                    <a:pt x="74" y="80"/>
                  </a:lnTo>
                  <a:lnTo>
                    <a:pt x="0" y="165"/>
                  </a:lnTo>
                  <a:lnTo>
                    <a:pt x="810" y="165"/>
                  </a:lnTo>
                  <a:lnTo>
                    <a:pt x="810" y="0"/>
                  </a:lnTo>
                  <a:close/>
                </a:path>
              </a:pathLst>
            </a:custGeom>
            <a:solidFill>
              <a:srgbClr val="B51D1B"/>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6" name="Freeform 25">
              <a:extLst>
                <a:ext uri="{FF2B5EF4-FFF2-40B4-BE49-F238E27FC236}">
                  <a16:creationId xmlns:a16="http://schemas.microsoft.com/office/drawing/2014/main" xmlns="" id="{28CF481D-6DBA-42B3-9968-FCA6C07486D5}"/>
                </a:ext>
              </a:extLst>
            </p:cNvPr>
            <p:cNvSpPr>
              <a:spLocks noChangeArrowheads="1"/>
            </p:cNvSpPr>
            <p:nvPr/>
          </p:nvSpPr>
          <p:spPr bwMode="auto">
            <a:xfrm>
              <a:off x="982554" y="852428"/>
              <a:ext cx="306388" cy="176212"/>
            </a:xfrm>
            <a:custGeom>
              <a:avLst/>
              <a:gdLst>
                <a:gd name="T0" fmla="*/ 306388 w 193"/>
                <a:gd name="T1" fmla="*/ 176212 h 111"/>
                <a:gd name="T2" fmla="*/ 0 w 193"/>
                <a:gd name="T3" fmla="*/ 0 h 111"/>
                <a:gd name="T4" fmla="*/ 306388 w 193"/>
                <a:gd name="T5" fmla="*/ 0 h 111"/>
                <a:gd name="T6" fmla="*/ 306388 w 193"/>
                <a:gd name="T7" fmla="*/ 176212 h 111"/>
                <a:gd name="T8" fmla="*/ 0 60000 65536"/>
                <a:gd name="T9" fmla="*/ 0 60000 65536"/>
                <a:gd name="T10" fmla="*/ 0 60000 65536"/>
                <a:gd name="T11" fmla="*/ 0 60000 65536"/>
                <a:gd name="T12" fmla="*/ 0 w 193"/>
                <a:gd name="T13" fmla="*/ 0 h 111"/>
                <a:gd name="T14" fmla="*/ 193 w 193"/>
                <a:gd name="T15" fmla="*/ 111 h 111"/>
              </a:gdLst>
              <a:ahLst/>
              <a:cxnLst>
                <a:cxn ang="T8">
                  <a:pos x="T0" y="T1"/>
                </a:cxn>
                <a:cxn ang="T9">
                  <a:pos x="T2" y="T3"/>
                </a:cxn>
                <a:cxn ang="T10">
                  <a:pos x="T4" y="T5"/>
                </a:cxn>
                <a:cxn ang="T11">
                  <a:pos x="T6" y="T7"/>
                </a:cxn>
              </a:cxnLst>
              <a:rect l="T12" t="T13" r="T14" b="T15"/>
              <a:pathLst>
                <a:path w="193" h="111">
                  <a:moveTo>
                    <a:pt x="193" y="111"/>
                  </a:moveTo>
                  <a:lnTo>
                    <a:pt x="0" y="0"/>
                  </a:lnTo>
                  <a:lnTo>
                    <a:pt x="193" y="0"/>
                  </a:lnTo>
                  <a:lnTo>
                    <a:pt x="193" y="111"/>
                  </a:lnTo>
                  <a:close/>
                </a:path>
              </a:pathLst>
            </a:custGeom>
            <a:solidFill>
              <a:srgbClr val="920E13"/>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7" name="Freeform 26">
              <a:extLst>
                <a:ext uri="{FF2B5EF4-FFF2-40B4-BE49-F238E27FC236}">
                  <a16:creationId xmlns:a16="http://schemas.microsoft.com/office/drawing/2014/main" xmlns="" id="{11FD5878-8A7E-4A05-9FAD-DD1315B2B5AA}"/>
                </a:ext>
              </a:extLst>
            </p:cNvPr>
            <p:cNvSpPr>
              <a:spLocks noChangeArrowheads="1"/>
            </p:cNvSpPr>
            <p:nvPr/>
          </p:nvSpPr>
          <p:spPr bwMode="auto">
            <a:xfrm>
              <a:off x="977791" y="593666"/>
              <a:ext cx="2733675" cy="263525"/>
            </a:xfrm>
            <a:custGeom>
              <a:avLst/>
              <a:gdLst>
                <a:gd name="T0" fmla="*/ 2516188 w 1722"/>
                <a:gd name="T1" fmla="*/ 0 h 166"/>
                <a:gd name="T2" fmla="*/ 0 w 1722"/>
                <a:gd name="T3" fmla="*/ 0 h 166"/>
                <a:gd name="T4" fmla="*/ 0 w 1722"/>
                <a:gd name="T5" fmla="*/ 263525 h 166"/>
                <a:gd name="T6" fmla="*/ 2516188 w 1722"/>
                <a:gd name="T7" fmla="*/ 263525 h 166"/>
                <a:gd name="T8" fmla="*/ 2733675 w 1722"/>
                <a:gd name="T9" fmla="*/ 131763 h 166"/>
                <a:gd name="T10" fmla="*/ 2516188 w 1722"/>
                <a:gd name="T11" fmla="*/ 0 h 166"/>
                <a:gd name="T12" fmla="*/ 0 60000 65536"/>
                <a:gd name="T13" fmla="*/ 0 60000 65536"/>
                <a:gd name="T14" fmla="*/ 0 60000 65536"/>
                <a:gd name="T15" fmla="*/ 0 60000 65536"/>
                <a:gd name="T16" fmla="*/ 0 60000 65536"/>
                <a:gd name="T17" fmla="*/ 0 60000 65536"/>
                <a:gd name="T18" fmla="*/ 0 w 1722"/>
                <a:gd name="T19" fmla="*/ 0 h 166"/>
                <a:gd name="T20" fmla="*/ 1722 w 1722"/>
                <a:gd name="T21" fmla="*/ 166 h 166"/>
              </a:gdLst>
              <a:ahLst/>
              <a:cxnLst>
                <a:cxn ang="T12">
                  <a:pos x="T0" y="T1"/>
                </a:cxn>
                <a:cxn ang="T13">
                  <a:pos x="T2" y="T3"/>
                </a:cxn>
                <a:cxn ang="T14">
                  <a:pos x="T4" y="T5"/>
                </a:cxn>
                <a:cxn ang="T15">
                  <a:pos x="T6" y="T7"/>
                </a:cxn>
                <a:cxn ang="T16">
                  <a:pos x="T8" y="T9"/>
                </a:cxn>
                <a:cxn ang="T17">
                  <a:pos x="T10" y="T11"/>
                </a:cxn>
              </a:cxnLst>
              <a:rect l="T18" t="T19" r="T20" b="T21"/>
              <a:pathLst>
                <a:path w="1722" h="166">
                  <a:moveTo>
                    <a:pt x="1585" y="0"/>
                  </a:moveTo>
                  <a:lnTo>
                    <a:pt x="0" y="0"/>
                  </a:lnTo>
                  <a:lnTo>
                    <a:pt x="0" y="166"/>
                  </a:lnTo>
                  <a:lnTo>
                    <a:pt x="1585" y="166"/>
                  </a:lnTo>
                  <a:lnTo>
                    <a:pt x="1722" y="83"/>
                  </a:lnTo>
                  <a:lnTo>
                    <a:pt x="1585" y="0"/>
                  </a:lnTo>
                  <a:close/>
                </a:path>
              </a:pathLst>
            </a:custGeom>
            <a:solidFill>
              <a:srgbClr val="D03118"/>
            </a:solidFill>
            <a:ln>
              <a:noFill/>
            </a:ln>
            <a:effectLst/>
            <a:extLst>
              <a:ext uri="{91240B29-F687-4F45-9708-019B960494DF}">
                <a14:hiddenLine xmlns:a14="http://schemas.microsoft.com/office/drawing/2010/main" xmlns="" w="9525" cap="flat" cmpd="sng">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zh-CN" altLang="en-US" sz="2000"/>
            </a:p>
          </p:txBody>
        </p:sp>
        <p:sp>
          <p:nvSpPr>
            <p:cNvPr id="18" name="TextBox 59">
              <a:extLst>
                <a:ext uri="{FF2B5EF4-FFF2-40B4-BE49-F238E27FC236}">
                  <a16:creationId xmlns:a16="http://schemas.microsoft.com/office/drawing/2014/main" xmlns="" id="{AFF34D39-ACF6-44EF-A565-D7401350BAAB}"/>
                </a:ext>
              </a:extLst>
            </p:cNvPr>
            <p:cNvSpPr>
              <a:spLocks noChangeArrowheads="1"/>
            </p:cNvSpPr>
            <p:nvPr/>
          </p:nvSpPr>
          <p:spPr bwMode="auto">
            <a:xfrm>
              <a:off x="75074" y="750668"/>
              <a:ext cx="1060717"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zh-CN" altLang="en-US" sz="200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输入文本</a:t>
              </a:r>
              <a:endParaRPr lang="zh-CN" altLang="en-US" sz="2000"/>
            </a:p>
          </p:txBody>
        </p:sp>
        <p:sp>
          <p:nvSpPr>
            <p:cNvPr id="19" name="TextBox 1">
              <a:extLst>
                <a:ext uri="{FF2B5EF4-FFF2-40B4-BE49-F238E27FC236}">
                  <a16:creationId xmlns:a16="http://schemas.microsoft.com/office/drawing/2014/main" xmlns="" id="{EAB6B32D-EECB-4C48-8753-8260816A5E6C}"/>
                </a:ext>
              </a:extLst>
            </p:cNvPr>
            <p:cNvSpPr>
              <a:spLocks noChangeArrowheads="1"/>
            </p:cNvSpPr>
            <p:nvPr/>
          </p:nvSpPr>
          <p:spPr bwMode="auto">
            <a:xfrm>
              <a:off x="0" y="0"/>
              <a:ext cx="1060717"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zh-CN" altLang="en-US" sz="2000" b="1">
                  <a:solidFill>
                    <a:srgbClr val="000000"/>
                  </a:solidFill>
                  <a:latin typeface="微软雅黑" panose="020B0503020204020204" pitchFamily="34" charset="-122"/>
                  <a:ea typeface="微软雅黑" panose="020B0503020204020204" pitchFamily="34" charset="-122"/>
                  <a:sym typeface="Segoe UI" panose="020B0502040204020203" pitchFamily="34" charset="0"/>
                </a:rPr>
                <a:t>输入标题</a:t>
              </a:r>
              <a:endParaRPr lang="zh-CN" altLang="en-US" sz="2000"/>
            </a:p>
          </p:txBody>
        </p:sp>
        <p:sp>
          <p:nvSpPr>
            <p:cNvPr id="20" name="TextBox 78">
              <a:extLst>
                <a:ext uri="{FF2B5EF4-FFF2-40B4-BE49-F238E27FC236}">
                  <a16:creationId xmlns:a16="http://schemas.microsoft.com/office/drawing/2014/main" xmlns="" id="{F68AB1BC-F619-4E24-A2CE-2090267F0470}"/>
                </a:ext>
              </a:extLst>
            </p:cNvPr>
            <p:cNvSpPr>
              <a:spLocks noChangeArrowheads="1"/>
            </p:cNvSpPr>
            <p:nvPr/>
          </p:nvSpPr>
          <p:spPr bwMode="auto">
            <a:xfrm>
              <a:off x="75074" y="1269805"/>
              <a:ext cx="1060717"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zh-CN" altLang="en-US" sz="200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输入文本</a:t>
              </a:r>
              <a:endParaRPr lang="zh-CN" altLang="en-US" sz="2000"/>
            </a:p>
          </p:txBody>
        </p:sp>
        <p:sp>
          <p:nvSpPr>
            <p:cNvPr id="21" name="TextBox 79">
              <a:extLst>
                <a:ext uri="{FF2B5EF4-FFF2-40B4-BE49-F238E27FC236}">
                  <a16:creationId xmlns:a16="http://schemas.microsoft.com/office/drawing/2014/main" xmlns="" id="{0914E3B9-4BBF-4EF3-9ED1-392BDDDB0DE8}"/>
                </a:ext>
              </a:extLst>
            </p:cNvPr>
            <p:cNvSpPr>
              <a:spLocks noChangeArrowheads="1"/>
            </p:cNvSpPr>
            <p:nvPr/>
          </p:nvSpPr>
          <p:spPr bwMode="auto">
            <a:xfrm>
              <a:off x="75074" y="1811936"/>
              <a:ext cx="1060717"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zh-CN" altLang="en-US" sz="200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输入文本</a:t>
              </a:r>
              <a:endParaRPr lang="zh-CN" altLang="en-US" sz="2000"/>
            </a:p>
          </p:txBody>
        </p:sp>
        <p:sp>
          <p:nvSpPr>
            <p:cNvPr id="22" name="TextBox 80">
              <a:extLst>
                <a:ext uri="{FF2B5EF4-FFF2-40B4-BE49-F238E27FC236}">
                  <a16:creationId xmlns:a16="http://schemas.microsoft.com/office/drawing/2014/main" xmlns="" id="{46217EB5-38CD-4C9D-8810-B8EFB6ECC06A}"/>
                </a:ext>
              </a:extLst>
            </p:cNvPr>
            <p:cNvSpPr>
              <a:spLocks noChangeArrowheads="1"/>
            </p:cNvSpPr>
            <p:nvPr/>
          </p:nvSpPr>
          <p:spPr bwMode="auto">
            <a:xfrm>
              <a:off x="75074" y="2334844"/>
              <a:ext cx="1060717"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zh-CN" altLang="en-US" sz="2000">
                  <a:solidFill>
                    <a:schemeClr val="bg1"/>
                  </a:solidFill>
                  <a:latin typeface="微软雅黑" panose="020B0503020204020204" pitchFamily="34" charset="-122"/>
                  <a:ea typeface="微软雅黑" panose="020B0503020204020204" pitchFamily="34" charset="-122"/>
                  <a:sym typeface="微软雅黑" panose="020B0503020204020204" pitchFamily="34" charset="-122"/>
                </a:rPr>
                <a:t>输入文本</a:t>
              </a:r>
              <a:endParaRPr lang="zh-CN" altLang="en-US" sz="2000"/>
            </a:p>
          </p:txBody>
        </p:sp>
        <p:sp>
          <p:nvSpPr>
            <p:cNvPr id="23" name="TextBox 81">
              <a:extLst>
                <a:ext uri="{FF2B5EF4-FFF2-40B4-BE49-F238E27FC236}">
                  <a16:creationId xmlns:a16="http://schemas.microsoft.com/office/drawing/2014/main" xmlns="" id="{87AC0912-53FD-4098-9553-30F6C9150E6E}"/>
                </a:ext>
              </a:extLst>
            </p:cNvPr>
            <p:cNvSpPr>
              <a:spLocks noChangeArrowheads="1"/>
            </p:cNvSpPr>
            <p:nvPr/>
          </p:nvSpPr>
          <p:spPr bwMode="auto">
            <a:xfrm>
              <a:off x="3760444" y="575483"/>
              <a:ext cx="788234"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en-US" altLang="zh-CN" sz="2000" b="1">
                  <a:solidFill>
                    <a:srgbClr val="D03118"/>
                  </a:solidFill>
                  <a:latin typeface="微软雅黑" panose="020B0503020204020204" pitchFamily="34" charset="-122"/>
                  <a:ea typeface="微软雅黑" panose="020B0503020204020204" pitchFamily="34" charset="-122"/>
                  <a:sym typeface="微软雅黑" panose="020B0503020204020204" pitchFamily="34" charset="-122"/>
                </a:rPr>
                <a:t>100%</a:t>
              </a:r>
              <a:endParaRPr lang="zh-CN" altLang="en-US" sz="2000" b="1">
                <a:solidFill>
                  <a:srgbClr val="D03118"/>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4" name="TextBox 82">
              <a:extLst>
                <a:ext uri="{FF2B5EF4-FFF2-40B4-BE49-F238E27FC236}">
                  <a16:creationId xmlns:a16="http://schemas.microsoft.com/office/drawing/2014/main" xmlns="" id="{E0EC1C05-88D4-4A1F-B547-324CC3EB4FC7}"/>
                </a:ext>
              </a:extLst>
            </p:cNvPr>
            <p:cNvSpPr>
              <a:spLocks noChangeArrowheads="1"/>
            </p:cNvSpPr>
            <p:nvPr/>
          </p:nvSpPr>
          <p:spPr bwMode="auto">
            <a:xfrm>
              <a:off x="3393911" y="1117074"/>
              <a:ext cx="649184"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en-US" altLang="zh-CN" sz="2000" b="1">
                  <a:solidFill>
                    <a:srgbClr val="64844F"/>
                  </a:solidFill>
                  <a:latin typeface="微软雅黑" panose="020B0503020204020204" pitchFamily="34" charset="-122"/>
                  <a:ea typeface="微软雅黑" panose="020B0503020204020204" pitchFamily="34" charset="-122"/>
                  <a:sym typeface="微软雅黑" panose="020B0503020204020204" pitchFamily="34" charset="-122"/>
                </a:rPr>
                <a:t>75%</a:t>
              </a:r>
              <a:endParaRPr lang="zh-CN" altLang="en-US" sz="2000" b="1">
                <a:solidFill>
                  <a:srgbClr val="64844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5" name="TextBox 83">
              <a:extLst>
                <a:ext uri="{FF2B5EF4-FFF2-40B4-BE49-F238E27FC236}">
                  <a16:creationId xmlns:a16="http://schemas.microsoft.com/office/drawing/2014/main" xmlns="" id="{7E960DB5-9482-4A02-8EE3-AB466CF8367C}"/>
                </a:ext>
              </a:extLst>
            </p:cNvPr>
            <p:cNvSpPr>
              <a:spLocks noChangeArrowheads="1"/>
            </p:cNvSpPr>
            <p:nvPr/>
          </p:nvSpPr>
          <p:spPr bwMode="auto">
            <a:xfrm>
              <a:off x="2997036" y="1634270"/>
              <a:ext cx="649184"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en-US" altLang="zh-CN" sz="2000" b="1">
                  <a:solidFill>
                    <a:srgbClr val="EB9200"/>
                  </a:solidFill>
                  <a:latin typeface="微软雅黑" panose="020B0503020204020204" pitchFamily="34" charset="-122"/>
                  <a:ea typeface="微软雅黑" panose="020B0503020204020204" pitchFamily="34" charset="-122"/>
                  <a:sym typeface="微软雅黑" panose="020B0503020204020204" pitchFamily="34" charset="-122"/>
                </a:rPr>
                <a:t>50%</a:t>
              </a:r>
              <a:endParaRPr lang="zh-CN" altLang="en-US" sz="2000" b="1">
                <a:solidFill>
                  <a:srgbClr val="EB920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6" name="TextBox 84">
              <a:extLst>
                <a:ext uri="{FF2B5EF4-FFF2-40B4-BE49-F238E27FC236}">
                  <a16:creationId xmlns:a16="http://schemas.microsoft.com/office/drawing/2014/main" xmlns="" id="{9D2AEBC9-CBC6-4E6A-8FE4-0E92712CF6E1}"/>
                </a:ext>
              </a:extLst>
            </p:cNvPr>
            <p:cNvSpPr>
              <a:spLocks noChangeArrowheads="1"/>
            </p:cNvSpPr>
            <p:nvPr/>
          </p:nvSpPr>
          <p:spPr bwMode="auto">
            <a:xfrm>
              <a:off x="2523346" y="2187713"/>
              <a:ext cx="649184" cy="3183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bevel/>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spAutoFit/>
            </a:bodyPr>
            <a:lstStyle>
              <a:lvl1pPr eaLnBrk="0" hangingPunct="0">
                <a:defRPr sz="1300">
                  <a:solidFill>
                    <a:schemeClr val="tx1"/>
                  </a:solidFill>
                  <a:latin typeface="Arial" panose="020B0604020202020204" pitchFamily="34" charset="0"/>
                  <a:ea typeface="宋体" panose="02010600030101010101" pitchFamily="2" charset="-122"/>
                </a:defRPr>
              </a:lvl1pPr>
              <a:lvl2pPr marL="742950" indent="-285750" eaLnBrk="0" hangingPunct="0">
                <a:defRPr sz="1300">
                  <a:solidFill>
                    <a:schemeClr val="tx1"/>
                  </a:solidFill>
                  <a:latin typeface="Arial" panose="020B0604020202020204" pitchFamily="34" charset="0"/>
                  <a:ea typeface="宋体" panose="02010600030101010101" pitchFamily="2" charset="-122"/>
                </a:defRPr>
              </a:lvl2pPr>
              <a:lvl3pPr marL="1143000" indent="-228600" eaLnBrk="0" hangingPunct="0">
                <a:defRPr sz="1300">
                  <a:solidFill>
                    <a:schemeClr val="tx1"/>
                  </a:solidFill>
                  <a:latin typeface="Arial" panose="020B0604020202020204" pitchFamily="34" charset="0"/>
                  <a:ea typeface="宋体" panose="02010600030101010101" pitchFamily="2" charset="-122"/>
                </a:defRPr>
              </a:lvl3pPr>
              <a:lvl4pPr marL="1600200" indent="-228600" eaLnBrk="0" hangingPunct="0">
                <a:defRPr sz="1300">
                  <a:solidFill>
                    <a:schemeClr val="tx1"/>
                  </a:solidFill>
                  <a:latin typeface="Arial" panose="020B0604020202020204" pitchFamily="34" charset="0"/>
                  <a:ea typeface="宋体" panose="02010600030101010101" pitchFamily="2" charset="-122"/>
                </a:defRPr>
              </a:lvl4pPr>
              <a:lvl5pPr marL="2057400" indent="-228600" eaLnBrk="0" hangingPunct="0">
                <a:defRPr sz="13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1300">
                  <a:solidFill>
                    <a:schemeClr val="tx1"/>
                  </a:solidFill>
                  <a:latin typeface="Arial" panose="020B0604020202020204" pitchFamily="34" charset="0"/>
                  <a:ea typeface="宋体" panose="02010600030101010101" pitchFamily="2" charset="-122"/>
                </a:defRPr>
              </a:lvl9pPr>
            </a:lstStyle>
            <a:p>
              <a:pPr eaLnBrk="1" hangingPunct="1"/>
              <a:r>
                <a:rPr lang="en-US" altLang="zh-CN" sz="2000" b="1" dirty="0">
                  <a:solidFill>
                    <a:srgbClr val="5C595A"/>
                  </a:solidFill>
                  <a:latin typeface="微软雅黑" panose="020B0503020204020204" pitchFamily="34" charset="-122"/>
                  <a:ea typeface="微软雅黑" panose="020B0503020204020204" pitchFamily="34" charset="-122"/>
                  <a:sym typeface="微软雅黑" panose="020B0503020204020204" pitchFamily="34" charset="-122"/>
                </a:rPr>
                <a:t>25%</a:t>
              </a:r>
              <a:endParaRPr lang="zh-CN" altLang="en-US" sz="2000" b="1" dirty="0">
                <a:solidFill>
                  <a:srgbClr val="5C595A"/>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sp>
        <p:nvSpPr>
          <p:cNvPr id="30" name="灯片编号占位符 29">
            <a:extLst>
              <a:ext uri="{FF2B5EF4-FFF2-40B4-BE49-F238E27FC236}">
                <a16:creationId xmlns:a16="http://schemas.microsoft.com/office/drawing/2014/main" xmlns="" id="{95B8C844-3BB9-4CD2-BC41-0F6023145AD4}"/>
              </a:ext>
            </a:extLst>
          </p:cNvPr>
          <p:cNvSpPr>
            <a:spLocks noGrp="1"/>
          </p:cNvSpPr>
          <p:nvPr>
            <p:ph type="sldNum" sz="quarter" idx="12"/>
          </p:nvPr>
        </p:nvSpPr>
        <p:spPr/>
        <p:txBody>
          <a:bodyPr/>
          <a:lstStyle/>
          <a:p>
            <a:fld id="{57EA6ACE-0664-44B5-8E34-2EEC9F0AF1A7}" type="slidenum">
              <a:rPr lang="zh-CN" altLang="en-US" smtClean="0"/>
              <a:pPr/>
              <a:t>11</a:t>
            </a:fld>
            <a:endParaRPr lang="zh-CN" altLang="en-US"/>
          </a:p>
        </p:txBody>
      </p:sp>
      <p:sp>
        <p:nvSpPr>
          <p:cNvPr id="27" name="文本框 26">
            <a:extLst>
              <a:ext uri="{FF2B5EF4-FFF2-40B4-BE49-F238E27FC236}">
                <a16:creationId xmlns:a16="http://schemas.microsoft.com/office/drawing/2014/main" xmlns="" id="{95B7F44E-0B6E-4C3D-8AEA-49C4009BB34E}"/>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2183497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68EFF6ED-6EF7-4F3D-9B2F-3CB373D816E5}"/>
              </a:ext>
            </a:extLst>
          </p:cNvPr>
          <p:cNvSpPr>
            <a:spLocks noGrp="1"/>
          </p:cNvSpPr>
          <p:nvPr>
            <p:ph type="title"/>
          </p:nvPr>
        </p:nvSpPr>
        <p:spPr/>
        <p:txBody>
          <a:bodyPr>
            <a:normAutofit fontScale="90000"/>
          </a:bodyPr>
          <a:lstStyle/>
          <a:p>
            <a:endParaRPr lang="zh-CN" altLang="en-US"/>
          </a:p>
        </p:txBody>
      </p:sp>
      <p:pic>
        <p:nvPicPr>
          <p:cNvPr id="4" name="图片 26">
            <a:extLst>
              <a:ext uri="{FF2B5EF4-FFF2-40B4-BE49-F238E27FC236}">
                <a16:creationId xmlns:a16="http://schemas.microsoft.com/office/drawing/2014/main" xmlns="" id="{183C959E-5098-4F67-A95D-0A203BF36993}"/>
              </a:ext>
            </a:extLst>
          </p:cNvPr>
          <p:cNvPicPr>
            <a:picLocks noChangeAspect="1" noChangeArrowheads="1"/>
          </p:cNvPicPr>
          <p:nvPr/>
        </p:nvPicPr>
        <p:blipFill>
          <a:blip r:embed="rId2" cstate="print">
            <a:grayscl/>
            <a:extLst>
              <a:ext uri="{28A0092B-C50C-407E-A947-70E740481C1C}">
                <a14:useLocalDpi xmlns:a14="http://schemas.microsoft.com/office/drawing/2010/main" xmlns="" val="0"/>
              </a:ext>
            </a:extLst>
          </a:blip>
          <a:srcRect/>
          <a:stretch>
            <a:fillRect/>
          </a:stretch>
        </p:blipFill>
        <p:spPr bwMode="auto">
          <a:xfrm>
            <a:off x="1622425" y="1017588"/>
            <a:ext cx="8942388" cy="3097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矩形 117">
            <a:extLst>
              <a:ext uri="{FF2B5EF4-FFF2-40B4-BE49-F238E27FC236}">
                <a16:creationId xmlns:a16="http://schemas.microsoft.com/office/drawing/2014/main" xmlns="" id="{D06317AC-1A1D-47E5-B615-3E5C9A3D71ED}"/>
              </a:ext>
            </a:extLst>
          </p:cNvPr>
          <p:cNvSpPr>
            <a:spLocks noChangeArrowheads="1"/>
          </p:cNvSpPr>
          <p:nvPr/>
        </p:nvSpPr>
        <p:spPr bwMode="auto">
          <a:xfrm>
            <a:off x="1637912" y="4217592"/>
            <a:ext cx="2030412" cy="463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mpd="sng">
                <a:solidFill>
                  <a:srgbClr val="000000"/>
                </a:solidFill>
                <a:bevel/>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ts val="1000"/>
              </a:spcBef>
              <a:spcAft>
                <a:spcPct val="0"/>
              </a:spcAft>
              <a:buFont typeface="Arial" panose="020B0604020202020204" pitchFamily="34" charset="0"/>
              <a:buNone/>
            </a:pPr>
            <a:r>
              <a:rPr lang="zh-CN" altLang="en-US" sz="2400" b="1" dirty="0">
                <a:solidFill>
                  <a:srgbClr val="4E4E4E"/>
                </a:solidFill>
                <a:latin typeface="微软雅黑" panose="020B0503020204020204" pitchFamily="34" charset="-122"/>
                <a:ea typeface="微软雅黑" panose="020B0503020204020204" pitchFamily="34" charset="-122"/>
                <a:sym typeface="微软雅黑" panose="020B0503020204020204" pitchFamily="34" charset="-122"/>
              </a:rPr>
              <a:t>点击添加标题</a:t>
            </a:r>
            <a:endParaRPr lang="zh-CN" altLang="en-US" dirty="0">
              <a:solidFill>
                <a:srgbClr val="000000"/>
              </a:solidFill>
              <a:ea typeface="宋体" panose="02010600030101010101" pitchFamily="2" charset="-122"/>
            </a:endParaRPr>
          </a:p>
        </p:txBody>
      </p:sp>
      <p:sp>
        <p:nvSpPr>
          <p:cNvPr id="6" name="矩形 124">
            <a:extLst>
              <a:ext uri="{FF2B5EF4-FFF2-40B4-BE49-F238E27FC236}">
                <a16:creationId xmlns:a16="http://schemas.microsoft.com/office/drawing/2014/main" xmlns="" id="{0389A4C5-DE6C-44A1-9AB8-5B8C92FF75ED}"/>
              </a:ext>
            </a:extLst>
          </p:cNvPr>
          <p:cNvSpPr>
            <a:spLocks noChangeArrowheads="1"/>
          </p:cNvSpPr>
          <p:nvPr/>
        </p:nvSpPr>
        <p:spPr bwMode="auto">
          <a:xfrm>
            <a:off x="1513568" y="4775428"/>
            <a:ext cx="8942387" cy="1477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mpd="sng">
                <a:solidFill>
                  <a:srgbClr val="000000"/>
                </a:solidFill>
                <a:bevel/>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marL="29718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marL="34290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marL="3886200" indent="-228600"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fontAlgn="base">
              <a:spcBef>
                <a:spcPct val="0"/>
              </a:spcBef>
              <a:spcAft>
                <a:spcPct val="0"/>
              </a:spcAft>
              <a:buFont typeface="Arial" panose="020B0604020202020204" pitchFamily="34" charset="0"/>
              <a:buNone/>
            </a:pPr>
            <a:r>
              <a:rPr lang="en-US" altLang="zh-CN"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zero</a:t>
            </a:r>
            <a:r>
              <a:rPr lang="zh-CN" altLang="en-US"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极简主义设计，极致简约风潮流所向，通用设计，完美兼容，打造最实用，最具个性的演示方案，让你的演示卓越非凡。</a:t>
            </a:r>
            <a:r>
              <a:rPr lang="en-US" altLang="zh-CN"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zero</a:t>
            </a:r>
            <a:r>
              <a:rPr lang="zh-CN" altLang="en-US"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极简主义设计，极致简约风潮流所向，通用设计，完美兼容，打造最实用，最具个性的演示方案，让你的演示卓越非凡。</a:t>
            </a:r>
            <a:r>
              <a:rPr lang="en-US" altLang="zh-CN"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zero</a:t>
            </a:r>
            <a:r>
              <a:rPr lang="zh-CN" altLang="en-US" dirty="0">
                <a:solidFill>
                  <a:srgbClr val="4E4E4E"/>
                </a:solidFill>
                <a:latin typeface="微软雅黑" panose="020B0503020204020204" pitchFamily="34" charset="-122"/>
                <a:ea typeface="微软雅黑" panose="020B0503020204020204" pitchFamily="34" charset="-122"/>
                <a:sym typeface="宋体" panose="02010600030101010101" pitchFamily="2" charset="-122"/>
              </a:rPr>
              <a:t>极简主义设计，极致简约风潮流所向，通用设计，完美兼容，打造最实用，最具个性的演示方案，让你的演示卓越非凡。</a:t>
            </a:r>
          </a:p>
        </p:txBody>
      </p:sp>
      <p:sp>
        <p:nvSpPr>
          <p:cNvPr id="7" name="直接连接符 29">
            <a:extLst>
              <a:ext uri="{FF2B5EF4-FFF2-40B4-BE49-F238E27FC236}">
                <a16:creationId xmlns:a16="http://schemas.microsoft.com/office/drawing/2014/main" xmlns="" id="{EFD6412F-E1B3-4EB3-9FBF-DF22F8BF6155}"/>
              </a:ext>
            </a:extLst>
          </p:cNvPr>
          <p:cNvSpPr>
            <a:spLocks noChangeShapeType="1"/>
          </p:cNvSpPr>
          <p:nvPr/>
        </p:nvSpPr>
        <p:spPr bwMode="auto">
          <a:xfrm>
            <a:off x="1687124" y="4693842"/>
            <a:ext cx="1882775" cy="0"/>
          </a:xfrm>
          <a:prstGeom prst="line">
            <a:avLst/>
          </a:prstGeom>
          <a:noFill/>
          <a:ln w="6350" cap="flat" cmpd="sng">
            <a:solidFill>
              <a:srgbClr val="4E4E4E"/>
            </a:solidFill>
            <a:bevel/>
            <a:headEnd/>
            <a:tailEnd/>
          </a:ln>
          <a:extLst>
            <a:ext uri="{909E8E84-426E-40DD-AFC4-6F175D3DCCD1}">
              <a14:hiddenFill xmlns:a14="http://schemas.microsoft.com/office/drawing/2010/main" xmlns="">
                <a:noFill/>
              </a14:hiddenFill>
            </a:ext>
          </a:extLst>
        </p:spPr>
        <p:txBody>
          <a:bodyPr/>
          <a:lstStyle/>
          <a:p>
            <a:pPr fontAlgn="base">
              <a:spcBef>
                <a:spcPct val="0"/>
              </a:spcBef>
              <a:spcAft>
                <a:spcPct val="0"/>
              </a:spcAft>
              <a:buFont typeface="Arial" panose="020B0604020202020204" pitchFamily="34" charset="0"/>
              <a:buNone/>
            </a:pPr>
            <a:endParaRPr lang="zh-CN" altLang="en-US">
              <a:solidFill>
                <a:srgbClr val="000000"/>
              </a:solidFill>
              <a:latin typeface="Arial" panose="020B0604020202020204" pitchFamily="34" charset="0"/>
              <a:ea typeface="宋体" panose="02010600030101010101" pitchFamily="2" charset="-122"/>
            </a:endParaRPr>
          </a:p>
        </p:txBody>
      </p:sp>
      <p:sp>
        <p:nvSpPr>
          <p:cNvPr id="11" name="灯片编号占位符 10">
            <a:extLst>
              <a:ext uri="{FF2B5EF4-FFF2-40B4-BE49-F238E27FC236}">
                <a16:creationId xmlns:a16="http://schemas.microsoft.com/office/drawing/2014/main" xmlns="" id="{9BACC088-BD84-47E0-80EF-595B9D401734}"/>
              </a:ext>
            </a:extLst>
          </p:cNvPr>
          <p:cNvSpPr>
            <a:spLocks noGrp="1"/>
          </p:cNvSpPr>
          <p:nvPr>
            <p:ph type="sldNum" sz="quarter" idx="12"/>
          </p:nvPr>
        </p:nvSpPr>
        <p:spPr/>
        <p:txBody>
          <a:bodyPr/>
          <a:lstStyle/>
          <a:p>
            <a:fld id="{57EA6ACE-0664-44B5-8E34-2EEC9F0AF1A7}" type="slidenum">
              <a:rPr lang="zh-CN" altLang="en-US" smtClean="0"/>
              <a:pPr/>
              <a:t>12</a:t>
            </a:fld>
            <a:endParaRPr lang="zh-CN" altLang="en-US"/>
          </a:p>
        </p:txBody>
      </p:sp>
      <p:sp>
        <p:nvSpPr>
          <p:cNvPr id="8" name="文本框 7">
            <a:extLst>
              <a:ext uri="{FF2B5EF4-FFF2-40B4-BE49-F238E27FC236}">
                <a16:creationId xmlns:a16="http://schemas.microsoft.com/office/drawing/2014/main" xmlns="" id="{2472E41F-4FC3-4C55-952F-A0D586AEDB11}"/>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476453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a:extLst>
              <a:ext uri="{FF2B5EF4-FFF2-40B4-BE49-F238E27FC236}">
                <a16:creationId xmlns:a16="http://schemas.microsoft.com/office/drawing/2014/main" xmlns="" id="{A8DDF0C0-7B73-42AE-BAED-43851F2E052D}"/>
              </a:ext>
            </a:extLst>
          </p:cNvPr>
          <p:cNvSpPr>
            <a:spLocks noGrp="1"/>
          </p:cNvSpPr>
          <p:nvPr>
            <p:ph type="title"/>
          </p:nvPr>
        </p:nvSpPr>
        <p:spPr/>
        <p:txBody>
          <a:bodyPr>
            <a:normAutofit fontScale="90000"/>
          </a:bodyPr>
          <a:lstStyle/>
          <a:p>
            <a:endParaRPr lang="zh-CN" altLang="en-US" dirty="0"/>
          </a:p>
        </p:txBody>
      </p:sp>
      <p:graphicFrame>
        <p:nvGraphicFramePr>
          <p:cNvPr id="8" name="对象 7">
            <a:extLst>
              <a:ext uri="{FF2B5EF4-FFF2-40B4-BE49-F238E27FC236}">
                <a16:creationId xmlns:a16="http://schemas.microsoft.com/office/drawing/2014/main" xmlns="" id="{F3B49807-28B8-4469-9505-4C31FFD33427}"/>
              </a:ext>
            </a:extLst>
          </p:cNvPr>
          <p:cNvGraphicFramePr>
            <a:graphicFrameLocks noChangeAspect="1"/>
          </p:cNvGraphicFramePr>
          <p:nvPr>
            <p:extLst>
              <p:ext uri="{D42A27DB-BD31-4B8C-83A1-F6EECF244321}">
                <p14:modId xmlns:p14="http://schemas.microsoft.com/office/powerpoint/2010/main" xmlns="" val="1279169801"/>
              </p:ext>
            </p:extLst>
          </p:nvPr>
        </p:nvGraphicFramePr>
        <p:xfrm>
          <a:off x="3454401" y="1473178"/>
          <a:ext cx="5283200" cy="939236"/>
        </p:xfrm>
        <a:graphic>
          <a:graphicData uri="http://schemas.openxmlformats.org/presentationml/2006/ole">
            <p:oleObj spid="_x0000_s1082" name="Equation" r:id="rId3" imgW="1714500" imgH="304800" progId="Equation.DSMT4">
              <p:embed/>
            </p:oleObj>
          </a:graphicData>
        </a:graphic>
      </p:graphicFrame>
      <p:grpSp>
        <p:nvGrpSpPr>
          <p:cNvPr id="9" name="组合 8">
            <a:extLst>
              <a:ext uri="{FF2B5EF4-FFF2-40B4-BE49-F238E27FC236}">
                <a16:creationId xmlns:a16="http://schemas.microsoft.com/office/drawing/2014/main" xmlns="" id="{057A57B7-098A-482A-9662-1D4F98C7E5F3}"/>
              </a:ext>
            </a:extLst>
          </p:cNvPr>
          <p:cNvGrpSpPr/>
          <p:nvPr/>
        </p:nvGrpSpPr>
        <p:grpSpPr>
          <a:xfrm>
            <a:off x="695323" y="2497154"/>
            <a:ext cx="10801351" cy="1246495"/>
            <a:chOff x="695323" y="2497154"/>
            <a:chExt cx="10801351" cy="1246495"/>
          </a:xfrm>
        </p:grpSpPr>
        <p:sp>
          <p:nvSpPr>
            <p:cNvPr id="10" name="矩形 9">
              <a:extLst>
                <a:ext uri="{FF2B5EF4-FFF2-40B4-BE49-F238E27FC236}">
                  <a16:creationId xmlns:a16="http://schemas.microsoft.com/office/drawing/2014/main" xmlns="" id="{9787E335-977B-4AA8-88EF-EAD3DB219639}"/>
                </a:ext>
              </a:extLst>
            </p:cNvPr>
            <p:cNvSpPr/>
            <p:nvPr/>
          </p:nvSpPr>
          <p:spPr>
            <a:xfrm>
              <a:off x="695324" y="2500088"/>
              <a:ext cx="10801349" cy="1203950"/>
            </a:xfrm>
            <a:prstGeom prst="rect">
              <a:avLst/>
            </a:prstGeom>
            <a:solidFill>
              <a:srgbClr val="ECECEC"/>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11" name="矩形 10">
              <a:extLst>
                <a:ext uri="{FF2B5EF4-FFF2-40B4-BE49-F238E27FC236}">
                  <a16:creationId xmlns:a16="http://schemas.microsoft.com/office/drawing/2014/main" xmlns="" id="{52F16D76-3D77-4C94-AB23-58AC1736C419}"/>
                </a:ext>
              </a:extLst>
            </p:cNvPr>
            <p:cNvSpPr/>
            <p:nvPr/>
          </p:nvSpPr>
          <p:spPr>
            <a:xfrm>
              <a:off x="695323" y="2497154"/>
              <a:ext cx="10801351" cy="1246495"/>
            </a:xfrm>
            <a:prstGeom prst="rect">
              <a:avLst/>
            </a:prstGeom>
          </p:spPr>
          <p:txBody>
            <a:bodyPr wrap="square">
              <a:spAutoFit/>
            </a:bodyPr>
            <a:lstStyle/>
            <a:p>
              <a:pPr>
                <a:lnSpc>
                  <a:spcPct val="125000"/>
                </a:lnSpc>
              </a:pPr>
              <a:r>
                <a:rPr lang="zh-CN" altLang="en-US" sz="2000" b="1" dirty="0">
                  <a:solidFill>
                    <a:srgbClr val="007385"/>
                  </a:solidFill>
                  <a:latin typeface="微软雅黑" panose="020B0503020204020204" pitchFamily="34" charset="-122"/>
                  <a:ea typeface="微软雅黑" panose="020B0503020204020204" pitchFamily="34" charset="-122"/>
                </a:rPr>
                <a:t>上面是一个放公式的地方</a:t>
              </a:r>
              <a:endParaRPr lang="en-US" altLang="zh-CN" sz="2000" b="1" dirty="0">
                <a:solidFill>
                  <a:srgbClr val="007385"/>
                </a:solidFill>
                <a:latin typeface="微软雅黑" panose="020B0503020204020204" pitchFamily="34" charset="-122"/>
                <a:ea typeface="微软雅黑" panose="020B0503020204020204" pitchFamily="34" charset="-122"/>
              </a:endParaRPr>
            </a:p>
            <a:p>
              <a:pPr>
                <a:lnSpc>
                  <a:spcPct val="125000"/>
                </a:lnSpc>
              </a:pPr>
              <a:r>
                <a:rPr lang="zh-CN" altLang="en-US" sz="2000" dirty="0">
                  <a:latin typeface="微软雅黑" panose="020B0503020204020204" pitchFamily="34" charset="-122"/>
                  <a:ea typeface="微软雅黑" panose="020B0503020204020204" pitchFamily="34" charset="-122"/>
                </a:rPr>
                <a:t>其实在改这个模板的时候，我一直在考虑要不要直接把内容放上去，不再费事编辑文字了，这样自己省事，看得人也明白原来这块是为了放什么东西。</a:t>
              </a:r>
              <a:endParaRPr lang="en-US" altLang="zh-CN" sz="2000" dirty="0">
                <a:latin typeface="微软雅黑" panose="020B0503020204020204" pitchFamily="34" charset="-122"/>
                <a:ea typeface="微软雅黑" panose="020B0503020204020204" pitchFamily="34" charset="-122"/>
              </a:endParaRPr>
            </a:p>
          </p:txBody>
        </p:sp>
      </p:grpSp>
      <p:sp>
        <p:nvSpPr>
          <p:cNvPr id="12" name="矩形 11">
            <a:extLst>
              <a:ext uri="{FF2B5EF4-FFF2-40B4-BE49-F238E27FC236}">
                <a16:creationId xmlns:a16="http://schemas.microsoft.com/office/drawing/2014/main" xmlns="" id="{FD5CF449-34BA-4905-BA4A-54E30399932C}"/>
              </a:ext>
            </a:extLst>
          </p:cNvPr>
          <p:cNvSpPr/>
          <p:nvPr/>
        </p:nvSpPr>
        <p:spPr>
          <a:xfrm>
            <a:off x="695323" y="926774"/>
            <a:ext cx="3877985" cy="461665"/>
          </a:xfrm>
          <a:prstGeom prst="rect">
            <a:avLst/>
          </a:prstGeom>
          <a:solidFill>
            <a:srgbClr val="007385"/>
          </a:solidFill>
        </p:spPr>
        <p:txBody>
          <a:bodyPr wrap="non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你猜这个公式是什么意思？</a:t>
            </a:r>
            <a:endParaRPr lang="en-US" altLang="zh-CN" sz="2400" b="1" dirty="0">
              <a:solidFill>
                <a:schemeClr val="bg1"/>
              </a:solidFill>
              <a:latin typeface="微软雅黑" panose="020B0503020204020204" pitchFamily="34" charset="-122"/>
              <a:ea typeface="微软雅黑" panose="020B0503020204020204" pitchFamily="34" charset="-122"/>
            </a:endParaRPr>
          </a:p>
        </p:txBody>
      </p:sp>
      <p:sp>
        <p:nvSpPr>
          <p:cNvPr id="13" name="矩形 12">
            <a:extLst>
              <a:ext uri="{FF2B5EF4-FFF2-40B4-BE49-F238E27FC236}">
                <a16:creationId xmlns:a16="http://schemas.microsoft.com/office/drawing/2014/main" xmlns="" id="{0CAFCB52-6446-4B69-99A6-B1669E6D23E1}"/>
              </a:ext>
            </a:extLst>
          </p:cNvPr>
          <p:cNvSpPr/>
          <p:nvPr/>
        </p:nvSpPr>
        <p:spPr>
          <a:xfrm>
            <a:off x="695323" y="3839439"/>
            <a:ext cx="2031325" cy="461665"/>
          </a:xfrm>
          <a:prstGeom prst="rect">
            <a:avLst/>
          </a:prstGeom>
          <a:solidFill>
            <a:srgbClr val="007385"/>
          </a:solidFill>
        </p:spPr>
        <p:txBody>
          <a:bodyPr wrap="non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这个公式呢？</a:t>
            </a:r>
            <a:endParaRPr lang="en-US" altLang="zh-CN" sz="2400" b="1" dirty="0">
              <a:solidFill>
                <a:schemeClr val="bg1"/>
              </a:solidFill>
              <a:latin typeface="微软雅黑" panose="020B0503020204020204" pitchFamily="34" charset="-122"/>
              <a:ea typeface="微软雅黑" panose="020B0503020204020204" pitchFamily="34" charset="-122"/>
            </a:endParaRPr>
          </a:p>
        </p:txBody>
      </p:sp>
      <p:graphicFrame>
        <p:nvGraphicFramePr>
          <p:cNvPr id="14" name="对象 13">
            <a:extLst>
              <a:ext uri="{FF2B5EF4-FFF2-40B4-BE49-F238E27FC236}">
                <a16:creationId xmlns:a16="http://schemas.microsoft.com/office/drawing/2014/main" xmlns="" id="{76900EE9-8586-4DAA-A2CC-072291D35B5B}"/>
              </a:ext>
            </a:extLst>
          </p:cNvPr>
          <p:cNvGraphicFramePr>
            <a:graphicFrameLocks noChangeAspect="1"/>
          </p:cNvGraphicFramePr>
          <p:nvPr>
            <p:extLst>
              <p:ext uri="{D42A27DB-BD31-4B8C-83A1-F6EECF244321}">
                <p14:modId xmlns:p14="http://schemas.microsoft.com/office/powerpoint/2010/main" xmlns="" val="2373772229"/>
              </p:ext>
            </p:extLst>
          </p:nvPr>
        </p:nvGraphicFramePr>
        <p:xfrm>
          <a:off x="4746173" y="4249894"/>
          <a:ext cx="2699656" cy="1131586"/>
        </p:xfrm>
        <a:graphic>
          <a:graphicData uri="http://schemas.openxmlformats.org/presentationml/2006/ole">
            <p:oleObj spid="_x0000_s1083" name="Equation" r:id="rId4" imgW="1028254" imgH="431613" progId="Equation.DSMT4">
              <p:embed/>
            </p:oleObj>
          </a:graphicData>
        </a:graphic>
      </p:graphicFrame>
      <p:grpSp>
        <p:nvGrpSpPr>
          <p:cNvPr id="15" name="组合 14">
            <a:extLst>
              <a:ext uri="{FF2B5EF4-FFF2-40B4-BE49-F238E27FC236}">
                <a16:creationId xmlns:a16="http://schemas.microsoft.com/office/drawing/2014/main" xmlns="" id="{D395EDAA-E2D7-4991-BDE9-9CE9775DEA53}"/>
              </a:ext>
            </a:extLst>
          </p:cNvPr>
          <p:cNvGrpSpPr/>
          <p:nvPr/>
        </p:nvGrpSpPr>
        <p:grpSpPr>
          <a:xfrm>
            <a:off x="695323" y="5459177"/>
            <a:ext cx="10801351" cy="826637"/>
            <a:chOff x="695323" y="5459177"/>
            <a:chExt cx="10801351" cy="826637"/>
          </a:xfrm>
        </p:grpSpPr>
        <p:sp>
          <p:nvSpPr>
            <p:cNvPr id="16" name="矩形 15">
              <a:extLst>
                <a:ext uri="{FF2B5EF4-FFF2-40B4-BE49-F238E27FC236}">
                  <a16:creationId xmlns:a16="http://schemas.microsoft.com/office/drawing/2014/main" xmlns="" id="{A453997D-8095-43C1-8A28-B97D095F3E84}"/>
                </a:ext>
              </a:extLst>
            </p:cNvPr>
            <p:cNvSpPr/>
            <p:nvPr/>
          </p:nvSpPr>
          <p:spPr>
            <a:xfrm>
              <a:off x="695324" y="5459177"/>
              <a:ext cx="10801349" cy="825098"/>
            </a:xfrm>
            <a:prstGeom prst="rect">
              <a:avLst/>
            </a:prstGeom>
            <a:solidFill>
              <a:srgbClr val="ECECEC"/>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17" name="矩形 16">
              <a:extLst>
                <a:ext uri="{FF2B5EF4-FFF2-40B4-BE49-F238E27FC236}">
                  <a16:creationId xmlns:a16="http://schemas.microsoft.com/office/drawing/2014/main" xmlns="" id="{857608E8-58DF-4191-A64D-AC47FCED2DD6}"/>
                </a:ext>
              </a:extLst>
            </p:cNvPr>
            <p:cNvSpPr/>
            <p:nvPr/>
          </p:nvSpPr>
          <p:spPr>
            <a:xfrm>
              <a:off x="695323" y="5459177"/>
              <a:ext cx="10801351" cy="826637"/>
            </a:xfrm>
            <a:prstGeom prst="rect">
              <a:avLst/>
            </a:prstGeom>
          </p:spPr>
          <p:txBody>
            <a:bodyPr wrap="square">
              <a:spAutoFit/>
            </a:bodyPr>
            <a:lstStyle/>
            <a:p>
              <a:pPr>
                <a:lnSpc>
                  <a:spcPct val="125000"/>
                </a:lnSpc>
              </a:pPr>
              <a:r>
                <a:rPr lang="zh-CN" altLang="en-US" sz="2000" dirty="0">
                  <a:latin typeface="微软雅黑" panose="020B0503020204020204" pitchFamily="34" charset="-122"/>
                  <a:ea typeface="微软雅黑" panose="020B0503020204020204" pitchFamily="34" charset="-122"/>
                </a:rPr>
                <a:t>但是考虑到学术的严谨性，万一</a:t>
              </a:r>
              <a:r>
                <a:rPr lang="en-US" altLang="zh-CN" sz="2000" dirty="0">
                  <a:latin typeface="微软雅黑" panose="020B0503020204020204" pitchFamily="34" charset="-122"/>
                  <a:ea typeface="微软雅黑" panose="020B0503020204020204" pitchFamily="34" charset="-122"/>
                </a:rPr>
                <a:t>PPT</a:t>
              </a:r>
              <a:r>
                <a:rPr lang="zh-CN" altLang="en-US" sz="2000" dirty="0">
                  <a:latin typeface="微软雅黑" panose="020B0503020204020204" pitchFamily="34" charset="-122"/>
                  <a:ea typeface="微软雅黑" panose="020B0503020204020204" pitchFamily="34" charset="-122"/>
                </a:rPr>
                <a:t>中的哪些地方写错了，被业界大牛看到了，岂不丢我的脸面，出于这个考虑，文字的部分还是全部删去了。</a:t>
              </a:r>
            </a:p>
          </p:txBody>
        </p:sp>
      </p:grpSp>
      <p:sp>
        <p:nvSpPr>
          <p:cNvPr id="7" name="灯片编号占位符 6">
            <a:extLst>
              <a:ext uri="{FF2B5EF4-FFF2-40B4-BE49-F238E27FC236}">
                <a16:creationId xmlns:a16="http://schemas.microsoft.com/office/drawing/2014/main" xmlns="" id="{1534B62D-EAF2-4416-85DD-B5F85D7DD6D1}"/>
              </a:ext>
            </a:extLst>
          </p:cNvPr>
          <p:cNvSpPr>
            <a:spLocks noGrp="1"/>
          </p:cNvSpPr>
          <p:nvPr>
            <p:ph type="sldNum" sz="quarter" idx="12"/>
          </p:nvPr>
        </p:nvSpPr>
        <p:spPr/>
        <p:txBody>
          <a:bodyPr/>
          <a:lstStyle/>
          <a:p>
            <a:fld id="{57EA6ACE-0664-44B5-8E34-2EEC9F0AF1A7}" type="slidenum">
              <a:rPr lang="zh-CN" altLang="en-US" smtClean="0"/>
              <a:pPr/>
              <a:t>13</a:t>
            </a:fld>
            <a:endParaRPr lang="zh-CN" altLang="en-US"/>
          </a:p>
        </p:txBody>
      </p:sp>
      <p:sp>
        <p:nvSpPr>
          <p:cNvPr id="18" name="文本框 17">
            <a:extLst>
              <a:ext uri="{FF2B5EF4-FFF2-40B4-BE49-F238E27FC236}">
                <a16:creationId xmlns:a16="http://schemas.microsoft.com/office/drawing/2014/main" xmlns="" id="{632EAF1E-7636-4D30-8212-D9F25511CCFB}"/>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2275758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par>
                                <p:cTn id="8" presetID="42" presetClass="entr" presetSubtype="0" fill="hold" nodeType="withEffect">
                                  <p:stCondLst>
                                    <p:cond delay="30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anim calcmode="lin" valueType="num">
                                      <p:cBhvr>
                                        <p:cTn id="11" dur="500" fill="hold"/>
                                        <p:tgtEl>
                                          <p:spTgt spid="8"/>
                                        </p:tgtEl>
                                        <p:attrNameLst>
                                          <p:attrName>ppt_x</p:attrName>
                                        </p:attrNameLst>
                                      </p:cBhvr>
                                      <p:tavLst>
                                        <p:tav tm="0">
                                          <p:val>
                                            <p:strVal val="#ppt_x"/>
                                          </p:val>
                                        </p:tav>
                                        <p:tav tm="100000">
                                          <p:val>
                                            <p:strVal val="#ppt_x"/>
                                          </p:val>
                                        </p:tav>
                                      </p:tavLst>
                                    </p:anim>
                                    <p:anim calcmode="lin" valueType="num">
                                      <p:cBhvr>
                                        <p:cTn id="12" dur="500" fill="hold"/>
                                        <p:tgtEl>
                                          <p:spTgt spid="8"/>
                                        </p:tgtEl>
                                        <p:attrNameLst>
                                          <p:attrName>ppt_y</p:attrName>
                                        </p:attrNameLst>
                                      </p:cBhvr>
                                      <p:tavLst>
                                        <p:tav tm="0">
                                          <p:val>
                                            <p:strVal val="#ppt_y+.1"/>
                                          </p:val>
                                        </p:tav>
                                        <p:tav tm="100000">
                                          <p:val>
                                            <p:strVal val="#ppt_y"/>
                                          </p:val>
                                        </p:tav>
                                      </p:tavLst>
                                    </p:anim>
                                  </p:childTnLst>
                                </p:cTn>
                              </p:par>
                              <p:par>
                                <p:cTn id="13" presetID="22" presetClass="entr" presetSubtype="8" fill="hold" nodeType="withEffect">
                                  <p:stCondLst>
                                    <p:cond delay="60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par>
                                <p:cTn id="16" presetID="22" presetClass="entr" presetSubtype="8" fill="hold" grpId="0" nodeType="withEffect">
                                  <p:stCondLst>
                                    <p:cond delay="900"/>
                                  </p:stCondLst>
                                  <p:childTnLst>
                                    <p:set>
                                      <p:cBhvr>
                                        <p:cTn id="17" dur="1" fill="hold">
                                          <p:stCondLst>
                                            <p:cond delay="0"/>
                                          </p:stCondLst>
                                        </p:cTn>
                                        <p:tgtEl>
                                          <p:spTgt spid="13"/>
                                        </p:tgtEl>
                                        <p:attrNameLst>
                                          <p:attrName>style.visibility</p:attrName>
                                        </p:attrNameLst>
                                      </p:cBhvr>
                                      <p:to>
                                        <p:strVal val="visible"/>
                                      </p:to>
                                    </p:set>
                                    <p:animEffect transition="in" filter="wipe(left)">
                                      <p:cBhvr>
                                        <p:cTn id="18" dur="500"/>
                                        <p:tgtEl>
                                          <p:spTgt spid="13"/>
                                        </p:tgtEl>
                                      </p:cBhvr>
                                    </p:animEffect>
                                  </p:childTnLst>
                                </p:cTn>
                              </p:par>
                              <p:par>
                                <p:cTn id="19" presetID="42" presetClass="entr" presetSubtype="0" fill="hold" nodeType="withEffect">
                                  <p:stCondLst>
                                    <p:cond delay="120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anim calcmode="lin" valueType="num">
                                      <p:cBhvr>
                                        <p:cTn id="22" dur="500" fill="hold"/>
                                        <p:tgtEl>
                                          <p:spTgt spid="14"/>
                                        </p:tgtEl>
                                        <p:attrNameLst>
                                          <p:attrName>ppt_x</p:attrName>
                                        </p:attrNameLst>
                                      </p:cBhvr>
                                      <p:tavLst>
                                        <p:tav tm="0">
                                          <p:val>
                                            <p:strVal val="#ppt_x"/>
                                          </p:val>
                                        </p:tav>
                                        <p:tav tm="100000">
                                          <p:val>
                                            <p:strVal val="#ppt_x"/>
                                          </p:val>
                                        </p:tav>
                                      </p:tavLst>
                                    </p:anim>
                                    <p:anim calcmode="lin" valueType="num">
                                      <p:cBhvr>
                                        <p:cTn id="23" dur="500" fill="hold"/>
                                        <p:tgtEl>
                                          <p:spTgt spid="14"/>
                                        </p:tgtEl>
                                        <p:attrNameLst>
                                          <p:attrName>ppt_y</p:attrName>
                                        </p:attrNameLst>
                                      </p:cBhvr>
                                      <p:tavLst>
                                        <p:tav tm="0">
                                          <p:val>
                                            <p:strVal val="#ppt_y+.1"/>
                                          </p:val>
                                        </p:tav>
                                        <p:tav tm="100000">
                                          <p:val>
                                            <p:strVal val="#ppt_y"/>
                                          </p:val>
                                        </p:tav>
                                      </p:tavLst>
                                    </p:anim>
                                  </p:childTnLst>
                                </p:cTn>
                              </p:par>
                              <p:par>
                                <p:cTn id="24" presetID="22" presetClass="entr" presetSubtype="8" fill="hold" nodeType="withEffect">
                                  <p:stCondLst>
                                    <p:cond delay="1500"/>
                                  </p:stCondLst>
                                  <p:childTnLst>
                                    <p:set>
                                      <p:cBhvr>
                                        <p:cTn id="25" dur="1" fill="hold">
                                          <p:stCondLst>
                                            <p:cond delay="0"/>
                                          </p:stCondLst>
                                        </p:cTn>
                                        <p:tgtEl>
                                          <p:spTgt spid="15"/>
                                        </p:tgtEl>
                                        <p:attrNameLst>
                                          <p:attrName>style.visibility</p:attrName>
                                        </p:attrNameLst>
                                      </p:cBhvr>
                                      <p:to>
                                        <p:strVal val="visible"/>
                                      </p:to>
                                    </p:set>
                                    <p:animEffect transition="in" filter="wipe(left)">
                                      <p:cBhvr>
                                        <p:cTn id="2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83E14F0-7C3A-4DF2-9181-01610B642252}"/>
              </a:ext>
            </a:extLst>
          </p:cNvPr>
          <p:cNvSpPr>
            <a:spLocks noGrp="1"/>
          </p:cNvSpPr>
          <p:nvPr>
            <p:ph type="title"/>
          </p:nvPr>
        </p:nvSpPr>
        <p:spPr/>
        <p:txBody>
          <a:bodyPr>
            <a:normAutofit fontScale="90000"/>
          </a:bodyPr>
          <a:lstStyle/>
          <a:p>
            <a:endParaRPr lang="zh-CN" altLang="en-US"/>
          </a:p>
        </p:txBody>
      </p:sp>
      <p:graphicFrame>
        <p:nvGraphicFramePr>
          <p:cNvPr id="4" name="图表 3">
            <a:extLst>
              <a:ext uri="{FF2B5EF4-FFF2-40B4-BE49-F238E27FC236}">
                <a16:creationId xmlns:a16="http://schemas.microsoft.com/office/drawing/2014/main" xmlns="" id="{30F4F5A7-B40B-4E7F-AED7-53C7A2AAEF62}"/>
              </a:ext>
            </a:extLst>
          </p:cNvPr>
          <p:cNvGraphicFramePr/>
          <p:nvPr>
            <p:extLst>
              <p:ext uri="{D42A27DB-BD31-4B8C-83A1-F6EECF244321}">
                <p14:modId xmlns:p14="http://schemas.microsoft.com/office/powerpoint/2010/main" xmlns="" val="2276370598"/>
              </p:ext>
            </p:extLst>
          </p:nvPr>
        </p:nvGraphicFramePr>
        <p:xfrm>
          <a:off x="587375" y="1773238"/>
          <a:ext cx="5252720" cy="3808624"/>
        </p:xfrm>
        <a:graphic>
          <a:graphicData uri="http://schemas.openxmlformats.org/drawingml/2006/chart">
            <c:chart xmlns:c="http://schemas.openxmlformats.org/drawingml/2006/chart" xmlns:r="http://schemas.openxmlformats.org/officeDocument/2006/relationships" r:id="rId2"/>
          </a:graphicData>
        </a:graphic>
      </p:graphicFrame>
      <p:sp>
        <p:nvSpPr>
          <p:cNvPr id="5" name="文本框 4">
            <a:extLst>
              <a:ext uri="{FF2B5EF4-FFF2-40B4-BE49-F238E27FC236}">
                <a16:creationId xmlns:a16="http://schemas.microsoft.com/office/drawing/2014/main" xmlns="" id="{DA70B07A-2DA4-42D1-9F5A-B7F27412C7B1}"/>
              </a:ext>
            </a:extLst>
          </p:cNvPr>
          <p:cNvSpPr txBox="1"/>
          <p:nvPr/>
        </p:nvSpPr>
        <p:spPr>
          <a:xfrm>
            <a:off x="6226244" y="1600279"/>
            <a:ext cx="1241922" cy="1107996"/>
          </a:xfrm>
          <a:prstGeom prst="rect">
            <a:avLst/>
          </a:prstGeom>
          <a:noFill/>
        </p:spPr>
        <p:txBody>
          <a:bodyPr wrap="square" rtlCol="0">
            <a:spAutoFit/>
          </a:bodyPr>
          <a:lstStyle/>
          <a:p>
            <a:r>
              <a:rPr lang="en-US" altLang="zh-CN" sz="6600" dirty="0">
                <a:solidFill>
                  <a:srgbClr val="007385"/>
                </a:solidFill>
                <a:latin typeface="Broadway" panose="04040905080B02020502" pitchFamily="82" charset="0"/>
              </a:rPr>
              <a:t>01</a:t>
            </a:r>
            <a:endParaRPr lang="zh-CN" altLang="en-US" sz="6600" dirty="0">
              <a:solidFill>
                <a:srgbClr val="007385"/>
              </a:solidFill>
              <a:latin typeface="Broadway" panose="04040905080B02020502" pitchFamily="82" charset="0"/>
            </a:endParaRPr>
          </a:p>
        </p:txBody>
      </p:sp>
      <p:sp>
        <p:nvSpPr>
          <p:cNvPr id="6" name="文本框 5">
            <a:extLst>
              <a:ext uri="{FF2B5EF4-FFF2-40B4-BE49-F238E27FC236}">
                <a16:creationId xmlns:a16="http://schemas.microsoft.com/office/drawing/2014/main" xmlns="" id="{897CBE2A-AF75-4721-AD63-3575B43398D7}"/>
              </a:ext>
            </a:extLst>
          </p:cNvPr>
          <p:cNvSpPr txBox="1"/>
          <p:nvPr/>
        </p:nvSpPr>
        <p:spPr>
          <a:xfrm>
            <a:off x="7430135" y="1773238"/>
            <a:ext cx="4030345" cy="757130"/>
          </a:xfrm>
          <a:prstGeom prst="rect">
            <a:avLst/>
          </a:prstGeom>
          <a:noFill/>
        </p:spPr>
        <p:txBody>
          <a:bodyPr wrap="square" rtlCol="0">
            <a:spAutoFit/>
          </a:bodyPr>
          <a:lstStyle/>
          <a:p>
            <a:pPr>
              <a:lnSpc>
                <a:spcPct val="120000"/>
              </a:lnSpc>
            </a:pPr>
            <a:r>
              <a:rPr lang="zh-CN" altLang="en-US" dirty="0">
                <a:latin typeface="微软雅黑" panose="020B0503020204020204" pitchFamily="34" charset="-122"/>
                <a:ea typeface="微软雅黑" panose="020B0503020204020204" pitchFamily="34" charset="-122"/>
              </a:rPr>
              <a:t>请在此处添加内容请在此处添加内容请在此处添加内容请在此处添加内容</a:t>
            </a:r>
          </a:p>
        </p:txBody>
      </p:sp>
      <p:sp>
        <p:nvSpPr>
          <p:cNvPr id="7" name="文本框 6">
            <a:extLst>
              <a:ext uri="{FF2B5EF4-FFF2-40B4-BE49-F238E27FC236}">
                <a16:creationId xmlns:a16="http://schemas.microsoft.com/office/drawing/2014/main" xmlns="" id="{54E165A3-625A-41A2-8A27-A7A90B606507}"/>
              </a:ext>
            </a:extLst>
          </p:cNvPr>
          <p:cNvSpPr txBox="1"/>
          <p:nvPr/>
        </p:nvSpPr>
        <p:spPr>
          <a:xfrm>
            <a:off x="6226244" y="3011547"/>
            <a:ext cx="1424236" cy="1107996"/>
          </a:xfrm>
          <a:prstGeom prst="rect">
            <a:avLst/>
          </a:prstGeom>
          <a:noFill/>
        </p:spPr>
        <p:txBody>
          <a:bodyPr wrap="square" rtlCol="0">
            <a:spAutoFit/>
          </a:bodyPr>
          <a:lstStyle/>
          <a:p>
            <a:r>
              <a:rPr lang="en-US" altLang="zh-CN" sz="6600" dirty="0">
                <a:solidFill>
                  <a:srgbClr val="007385"/>
                </a:solidFill>
                <a:latin typeface="Broadway" panose="04040905080B02020502" pitchFamily="82" charset="0"/>
              </a:rPr>
              <a:t>02</a:t>
            </a:r>
            <a:endParaRPr lang="zh-CN" altLang="en-US" sz="6600" dirty="0">
              <a:solidFill>
                <a:srgbClr val="007385"/>
              </a:solidFill>
              <a:latin typeface="Broadway" panose="04040905080B02020502" pitchFamily="82" charset="0"/>
            </a:endParaRPr>
          </a:p>
        </p:txBody>
      </p:sp>
      <p:sp>
        <p:nvSpPr>
          <p:cNvPr id="8" name="文本框 7">
            <a:extLst>
              <a:ext uri="{FF2B5EF4-FFF2-40B4-BE49-F238E27FC236}">
                <a16:creationId xmlns:a16="http://schemas.microsoft.com/office/drawing/2014/main" xmlns="" id="{B93F50F2-3F30-4F10-9344-9AC069900303}"/>
              </a:ext>
            </a:extLst>
          </p:cNvPr>
          <p:cNvSpPr txBox="1"/>
          <p:nvPr/>
        </p:nvSpPr>
        <p:spPr>
          <a:xfrm>
            <a:off x="7430135" y="3185743"/>
            <a:ext cx="4030345" cy="757130"/>
          </a:xfrm>
          <a:prstGeom prst="rect">
            <a:avLst/>
          </a:prstGeom>
          <a:noFill/>
        </p:spPr>
        <p:txBody>
          <a:bodyPr wrap="square" rtlCol="0">
            <a:spAutoFit/>
          </a:bodyPr>
          <a:lstStyle/>
          <a:p>
            <a:pPr>
              <a:lnSpc>
                <a:spcPct val="120000"/>
              </a:lnSpc>
            </a:pPr>
            <a:r>
              <a:rPr lang="zh-CN" altLang="en-US" dirty="0">
                <a:latin typeface="微软雅黑" panose="020B0503020204020204" pitchFamily="34" charset="-122"/>
                <a:ea typeface="微软雅黑" panose="020B0503020204020204" pitchFamily="34" charset="-122"/>
              </a:rPr>
              <a:t>请在此处添加内容请在此处添加内容请在此处添加内容请在此处添加内容</a:t>
            </a:r>
          </a:p>
        </p:txBody>
      </p:sp>
      <p:sp>
        <p:nvSpPr>
          <p:cNvPr id="9" name="文本框 8">
            <a:extLst>
              <a:ext uri="{FF2B5EF4-FFF2-40B4-BE49-F238E27FC236}">
                <a16:creationId xmlns:a16="http://schemas.microsoft.com/office/drawing/2014/main" xmlns="" id="{97D3D4F9-6203-40E7-A644-C6A5370698CB}"/>
              </a:ext>
            </a:extLst>
          </p:cNvPr>
          <p:cNvSpPr txBox="1"/>
          <p:nvPr/>
        </p:nvSpPr>
        <p:spPr>
          <a:xfrm>
            <a:off x="6226244" y="4422815"/>
            <a:ext cx="1462971" cy="1107996"/>
          </a:xfrm>
          <a:prstGeom prst="rect">
            <a:avLst/>
          </a:prstGeom>
          <a:noFill/>
        </p:spPr>
        <p:txBody>
          <a:bodyPr wrap="square" rtlCol="0">
            <a:spAutoFit/>
          </a:bodyPr>
          <a:lstStyle/>
          <a:p>
            <a:r>
              <a:rPr lang="en-US" altLang="zh-CN" sz="6600" dirty="0">
                <a:solidFill>
                  <a:srgbClr val="007385"/>
                </a:solidFill>
                <a:latin typeface="Broadway" panose="04040905080B02020502" pitchFamily="82" charset="0"/>
              </a:rPr>
              <a:t>03</a:t>
            </a:r>
            <a:endParaRPr lang="zh-CN" altLang="en-US" sz="6600" dirty="0">
              <a:solidFill>
                <a:srgbClr val="007385"/>
              </a:solidFill>
              <a:latin typeface="Broadway" panose="04040905080B02020502" pitchFamily="82" charset="0"/>
            </a:endParaRPr>
          </a:p>
        </p:txBody>
      </p:sp>
      <p:sp>
        <p:nvSpPr>
          <p:cNvPr id="10" name="文本框 9">
            <a:extLst>
              <a:ext uri="{FF2B5EF4-FFF2-40B4-BE49-F238E27FC236}">
                <a16:creationId xmlns:a16="http://schemas.microsoft.com/office/drawing/2014/main" xmlns="" id="{5F59CCB8-5C70-443A-A094-04456A9ACE09}"/>
              </a:ext>
            </a:extLst>
          </p:cNvPr>
          <p:cNvSpPr txBox="1"/>
          <p:nvPr/>
        </p:nvSpPr>
        <p:spPr>
          <a:xfrm>
            <a:off x="7430135" y="4598248"/>
            <a:ext cx="4030345" cy="757130"/>
          </a:xfrm>
          <a:prstGeom prst="rect">
            <a:avLst/>
          </a:prstGeom>
          <a:noFill/>
        </p:spPr>
        <p:txBody>
          <a:bodyPr wrap="square" rtlCol="0">
            <a:spAutoFit/>
          </a:bodyPr>
          <a:lstStyle/>
          <a:p>
            <a:pPr>
              <a:lnSpc>
                <a:spcPct val="120000"/>
              </a:lnSpc>
            </a:pPr>
            <a:r>
              <a:rPr lang="zh-CN" altLang="en-US" dirty="0">
                <a:latin typeface="微软雅黑" panose="020B0503020204020204" pitchFamily="34" charset="-122"/>
                <a:ea typeface="微软雅黑" panose="020B0503020204020204" pitchFamily="34" charset="-122"/>
              </a:rPr>
              <a:t>请在此处添加内容请在此处添加内容请在此处添加内容请在此处添加内容</a:t>
            </a:r>
          </a:p>
        </p:txBody>
      </p:sp>
      <p:sp>
        <p:nvSpPr>
          <p:cNvPr id="14" name="灯片编号占位符 13">
            <a:extLst>
              <a:ext uri="{FF2B5EF4-FFF2-40B4-BE49-F238E27FC236}">
                <a16:creationId xmlns:a16="http://schemas.microsoft.com/office/drawing/2014/main" xmlns="" id="{34365B72-EB73-4C10-A1F5-C0C6FE4196E4}"/>
              </a:ext>
            </a:extLst>
          </p:cNvPr>
          <p:cNvSpPr>
            <a:spLocks noGrp="1"/>
          </p:cNvSpPr>
          <p:nvPr>
            <p:ph type="sldNum" sz="quarter" idx="12"/>
          </p:nvPr>
        </p:nvSpPr>
        <p:spPr/>
        <p:txBody>
          <a:bodyPr/>
          <a:lstStyle/>
          <a:p>
            <a:fld id="{57EA6ACE-0664-44B5-8E34-2EEC9F0AF1A7}" type="slidenum">
              <a:rPr lang="zh-CN" altLang="en-US" smtClean="0"/>
              <a:pPr/>
              <a:t>14</a:t>
            </a:fld>
            <a:endParaRPr lang="zh-CN" altLang="en-US"/>
          </a:p>
        </p:txBody>
      </p:sp>
      <p:sp>
        <p:nvSpPr>
          <p:cNvPr id="11" name="文本框 10">
            <a:extLst>
              <a:ext uri="{FF2B5EF4-FFF2-40B4-BE49-F238E27FC236}">
                <a16:creationId xmlns:a16="http://schemas.microsoft.com/office/drawing/2014/main" xmlns="" id="{D212822F-C580-41C2-AEA1-D7D29971D7BD}"/>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1107568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A3DBB1F-0E96-4D18-9589-8DF77D856002}"/>
              </a:ext>
            </a:extLst>
          </p:cNvPr>
          <p:cNvSpPr>
            <a:spLocks noGrp="1"/>
          </p:cNvSpPr>
          <p:nvPr>
            <p:ph type="title"/>
          </p:nvPr>
        </p:nvSpPr>
        <p:spPr/>
        <p:txBody>
          <a:bodyPr>
            <a:normAutofit fontScale="90000"/>
          </a:bodyPr>
          <a:lstStyle/>
          <a:p>
            <a:endParaRPr lang="zh-CN" altLang="en-US"/>
          </a:p>
        </p:txBody>
      </p:sp>
      <p:pic>
        <p:nvPicPr>
          <p:cNvPr id="4" name="图片 4">
            <a:extLst>
              <a:ext uri="{FF2B5EF4-FFF2-40B4-BE49-F238E27FC236}">
                <a16:creationId xmlns:a16="http://schemas.microsoft.com/office/drawing/2014/main" xmlns="" id="{E5FD5E22-7B94-47D8-9704-5C03B8A0DA07}"/>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280399" y="1579808"/>
            <a:ext cx="3284538" cy="2190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图片 8">
            <a:extLst>
              <a:ext uri="{FF2B5EF4-FFF2-40B4-BE49-F238E27FC236}">
                <a16:creationId xmlns:a16="http://schemas.microsoft.com/office/drawing/2014/main" xmlns="" id="{13F63CD7-D451-4D0B-9253-9F3780FEF431}"/>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452937" y="1579808"/>
            <a:ext cx="3286125" cy="2190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图片 9">
            <a:extLst>
              <a:ext uri="{FF2B5EF4-FFF2-40B4-BE49-F238E27FC236}">
                <a16:creationId xmlns:a16="http://schemas.microsoft.com/office/drawing/2014/main" xmlns="" id="{0025AD81-3D7F-45FF-B2BC-8247B27DD050}"/>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27062" y="1579808"/>
            <a:ext cx="3284537" cy="2190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7" name="组合 10">
            <a:extLst>
              <a:ext uri="{FF2B5EF4-FFF2-40B4-BE49-F238E27FC236}">
                <a16:creationId xmlns:a16="http://schemas.microsoft.com/office/drawing/2014/main" xmlns="" id="{C2A67BCB-F624-49F0-AB84-3C5D66AED352}"/>
              </a:ext>
            </a:extLst>
          </p:cNvPr>
          <p:cNvGrpSpPr>
            <a:grpSpLocks/>
          </p:cNvGrpSpPr>
          <p:nvPr/>
        </p:nvGrpSpPr>
        <p:grpSpPr bwMode="auto">
          <a:xfrm>
            <a:off x="627062" y="3835646"/>
            <a:ext cx="3284537" cy="2175586"/>
            <a:chOff x="0" y="0"/>
            <a:chExt cx="2500311" cy="1655146"/>
          </a:xfrm>
        </p:grpSpPr>
        <p:sp>
          <p:nvSpPr>
            <p:cNvPr id="8" name="矩形 11">
              <a:extLst>
                <a:ext uri="{FF2B5EF4-FFF2-40B4-BE49-F238E27FC236}">
                  <a16:creationId xmlns:a16="http://schemas.microsoft.com/office/drawing/2014/main" xmlns="" id="{092B421E-5A26-4150-946E-0A800EA71277}"/>
                </a:ext>
              </a:extLst>
            </p:cNvPr>
            <p:cNvSpPr>
              <a:spLocks noChangeArrowheads="1"/>
            </p:cNvSpPr>
            <p:nvPr/>
          </p:nvSpPr>
          <p:spPr bwMode="auto">
            <a:xfrm>
              <a:off x="0" y="0"/>
              <a:ext cx="2500311" cy="360000"/>
            </a:xfrm>
            <a:prstGeom prst="rect">
              <a:avLst/>
            </a:prstGeom>
            <a:solidFill>
              <a:srgbClr val="3CBBC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a typeface="微软雅黑" panose="020B0503020204020204" pitchFamily="34" charset="-122"/>
              </a:endParaRPr>
            </a:p>
          </p:txBody>
        </p:sp>
        <p:sp>
          <p:nvSpPr>
            <p:cNvPr id="9" name="文本框 12">
              <a:extLst>
                <a:ext uri="{FF2B5EF4-FFF2-40B4-BE49-F238E27FC236}">
                  <a16:creationId xmlns:a16="http://schemas.microsoft.com/office/drawing/2014/main" xmlns="" id="{F5C0D3ED-D695-4B51-9E23-D6135C42B91D}"/>
                </a:ext>
              </a:extLst>
            </p:cNvPr>
            <p:cNvSpPr txBox="1">
              <a:spLocks noChangeArrowheads="1"/>
            </p:cNvSpPr>
            <p:nvPr/>
          </p:nvSpPr>
          <p:spPr bwMode="auto">
            <a:xfrm>
              <a:off x="424090" y="70500"/>
              <a:ext cx="1722039" cy="280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b="1">
                  <a:solidFill>
                    <a:srgbClr val="FFFFFF"/>
                  </a:solidFill>
                  <a:ea typeface="微软雅黑" panose="020B0503020204020204" pitchFamily="34" charset="-122"/>
                </a:rPr>
                <a:t>请在此处添加小标题</a:t>
              </a:r>
            </a:p>
          </p:txBody>
        </p:sp>
        <p:sp>
          <p:nvSpPr>
            <p:cNvPr id="10" name="文本框 13">
              <a:extLst>
                <a:ext uri="{FF2B5EF4-FFF2-40B4-BE49-F238E27FC236}">
                  <a16:creationId xmlns:a16="http://schemas.microsoft.com/office/drawing/2014/main" xmlns="" id="{AB6FE26E-2B34-46A5-A16D-1C9169352186}"/>
                </a:ext>
              </a:extLst>
            </p:cNvPr>
            <p:cNvSpPr txBox="1">
              <a:spLocks noChangeArrowheads="1"/>
            </p:cNvSpPr>
            <p:nvPr/>
          </p:nvSpPr>
          <p:spPr bwMode="auto">
            <a:xfrm>
              <a:off x="0" y="360000"/>
              <a:ext cx="2500311" cy="12951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r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lnSpc>
                  <a:spcPct val="150000"/>
                </a:lnSpc>
              </a:pPr>
              <a:r>
                <a:rPr lang="zh-CN" altLang="en-US">
                  <a:latin typeface="微软雅黑" panose="020B0503020204020204" pitchFamily="34" charset="-122"/>
                  <a:ea typeface="微软雅黑" panose="020B0503020204020204" pitchFamily="34" charset="-122"/>
                </a:rPr>
                <a:t>我们工作室致力于专业</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模板的发布，课件及汇报</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的美化，并为您提供专业的</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个性定制服务。</a:t>
              </a:r>
              <a:endParaRPr lang="zh-CN" altLang="en-US">
                <a:latin typeface="宋体" panose="02010600030101010101" pitchFamily="2" charset="-122"/>
              </a:endParaRPr>
            </a:p>
          </p:txBody>
        </p:sp>
      </p:grpSp>
      <p:grpSp>
        <p:nvGrpSpPr>
          <p:cNvPr id="11" name="组合 14">
            <a:extLst>
              <a:ext uri="{FF2B5EF4-FFF2-40B4-BE49-F238E27FC236}">
                <a16:creationId xmlns:a16="http://schemas.microsoft.com/office/drawing/2014/main" xmlns="" id="{E53E4C79-D0A3-40BC-BB74-B1CAD9776B5A}"/>
              </a:ext>
            </a:extLst>
          </p:cNvPr>
          <p:cNvGrpSpPr>
            <a:grpSpLocks/>
          </p:cNvGrpSpPr>
          <p:nvPr/>
        </p:nvGrpSpPr>
        <p:grpSpPr bwMode="auto">
          <a:xfrm>
            <a:off x="4452937" y="3835646"/>
            <a:ext cx="3286125" cy="2175586"/>
            <a:chOff x="0" y="0"/>
            <a:chExt cx="2500311" cy="1655146"/>
          </a:xfrm>
        </p:grpSpPr>
        <p:sp>
          <p:nvSpPr>
            <p:cNvPr id="12" name="矩形 15">
              <a:extLst>
                <a:ext uri="{FF2B5EF4-FFF2-40B4-BE49-F238E27FC236}">
                  <a16:creationId xmlns:a16="http://schemas.microsoft.com/office/drawing/2014/main" xmlns="" id="{8DFFD56D-BCA9-4042-9116-A9CD4154DB26}"/>
                </a:ext>
              </a:extLst>
            </p:cNvPr>
            <p:cNvSpPr>
              <a:spLocks noChangeArrowheads="1"/>
            </p:cNvSpPr>
            <p:nvPr/>
          </p:nvSpPr>
          <p:spPr bwMode="auto">
            <a:xfrm>
              <a:off x="0" y="0"/>
              <a:ext cx="2500311" cy="360000"/>
            </a:xfrm>
            <a:prstGeom prst="rect">
              <a:avLst/>
            </a:prstGeom>
            <a:solidFill>
              <a:srgbClr val="3CBBC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a typeface="微软雅黑" panose="020B0503020204020204" pitchFamily="34" charset="-122"/>
              </a:endParaRPr>
            </a:p>
          </p:txBody>
        </p:sp>
        <p:sp>
          <p:nvSpPr>
            <p:cNvPr id="13" name="文本框 16">
              <a:extLst>
                <a:ext uri="{FF2B5EF4-FFF2-40B4-BE49-F238E27FC236}">
                  <a16:creationId xmlns:a16="http://schemas.microsoft.com/office/drawing/2014/main" xmlns="" id="{CD50D689-7359-4624-A5C8-D1C9D46A22EF}"/>
                </a:ext>
              </a:extLst>
            </p:cNvPr>
            <p:cNvSpPr txBox="1">
              <a:spLocks noChangeArrowheads="1"/>
            </p:cNvSpPr>
            <p:nvPr/>
          </p:nvSpPr>
          <p:spPr bwMode="auto">
            <a:xfrm>
              <a:off x="424506" y="70500"/>
              <a:ext cx="1721206" cy="280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b="1">
                  <a:solidFill>
                    <a:srgbClr val="FFFFFF"/>
                  </a:solidFill>
                  <a:ea typeface="微软雅黑" panose="020B0503020204020204" pitchFamily="34" charset="-122"/>
                </a:rPr>
                <a:t>请在此处添加小标题</a:t>
              </a:r>
            </a:p>
          </p:txBody>
        </p:sp>
        <p:sp>
          <p:nvSpPr>
            <p:cNvPr id="14" name="文本框 17">
              <a:extLst>
                <a:ext uri="{FF2B5EF4-FFF2-40B4-BE49-F238E27FC236}">
                  <a16:creationId xmlns:a16="http://schemas.microsoft.com/office/drawing/2014/main" xmlns="" id="{6CD3770F-8C8D-460A-98A9-DF3D3939A34E}"/>
                </a:ext>
              </a:extLst>
            </p:cNvPr>
            <p:cNvSpPr txBox="1">
              <a:spLocks noChangeArrowheads="1"/>
            </p:cNvSpPr>
            <p:nvPr/>
          </p:nvSpPr>
          <p:spPr bwMode="auto">
            <a:xfrm>
              <a:off x="0" y="360000"/>
              <a:ext cx="2500311" cy="12951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r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lnSpc>
                  <a:spcPct val="150000"/>
                </a:lnSpc>
              </a:pPr>
              <a:r>
                <a:rPr lang="zh-CN" altLang="en-US">
                  <a:latin typeface="微软雅黑" panose="020B0503020204020204" pitchFamily="34" charset="-122"/>
                  <a:ea typeface="微软雅黑" panose="020B0503020204020204" pitchFamily="34" charset="-122"/>
                </a:rPr>
                <a:t>我们工作室致力于专业</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模板的发布，课件及汇报</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的美化，并为您提供专业的</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个性定制服务。</a:t>
              </a:r>
              <a:endParaRPr lang="zh-CN" altLang="en-US">
                <a:latin typeface="宋体" panose="02010600030101010101" pitchFamily="2" charset="-122"/>
              </a:endParaRPr>
            </a:p>
          </p:txBody>
        </p:sp>
      </p:grpSp>
      <p:grpSp>
        <p:nvGrpSpPr>
          <p:cNvPr id="15" name="组合 18">
            <a:extLst>
              <a:ext uri="{FF2B5EF4-FFF2-40B4-BE49-F238E27FC236}">
                <a16:creationId xmlns:a16="http://schemas.microsoft.com/office/drawing/2014/main" xmlns="" id="{DB1B69DE-FDBF-4DBF-BF73-5C3DAA3E4E33}"/>
              </a:ext>
            </a:extLst>
          </p:cNvPr>
          <p:cNvGrpSpPr>
            <a:grpSpLocks/>
          </p:cNvGrpSpPr>
          <p:nvPr/>
        </p:nvGrpSpPr>
        <p:grpSpPr bwMode="auto">
          <a:xfrm>
            <a:off x="8280399" y="3835646"/>
            <a:ext cx="3284538" cy="2175586"/>
            <a:chOff x="0" y="0"/>
            <a:chExt cx="2500311" cy="1655146"/>
          </a:xfrm>
        </p:grpSpPr>
        <p:sp>
          <p:nvSpPr>
            <p:cNvPr id="16" name="矩形 19">
              <a:extLst>
                <a:ext uri="{FF2B5EF4-FFF2-40B4-BE49-F238E27FC236}">
                  <a16:creationId xmlns:a16="http://schemas.microsoft.com/office/drawing/2014/main" xmlns="" id="{86F61682-E5EF-4AB3-89B5-78DD9098E946}"/>
                </a:ext>
              </a:extLst>
            </p:cNvPr>
            <p:cNvSpPr>
              <a:spLocks noChangeArrowheads="1"/>
            </p:cNvSpPr>
            <p:nvPr/>
          </p:nvSpPr>
          <p:spPr bwMode="auto">
            <a:xfrm>
              <a:off x="0" y="0"/>
              <a:ext cx="2500311" cy="360000"/>
            </a:xfrm>
            <a:prstGeom prst="rect">
              <a:avLst/>
            </a:prstGeom>
            <a:solidFill>
              <a:srgbClr val="3CBBC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a:solidFill>
                  <a:srgbClr val="FFFFFF"/>
                </a:solidFill>
                <a:ea typeface="微软雅黑" panose="020B0503020204020204" pitchFamily="34" charset="-122"/>
              </a:endParaRPr>
            </a:p>
          </p:txBody>
        </p:sp>
        <p:sp>
          <p:nvSpPr>
            <p:cNvPr id="17" name="文本框 20">
              <a:extLst>
                <a:ext uri="{FF2B5EF4-FFF2-40B4-BE49-F238E27FC236}">
                  <a16:creationId xmlns:a16="http://schemas.microsoft.com/office/drawing/2014/main" xmlns="" id="{E28901F9-99EC-4B73-92B3-7D0A4E7047F6}"/>
                </a:ext>
              </a:extLst>
            </p:cNvPr>
            <p:cNvSpPr txBox="1">
              <a:spLocks noChangeArrowheads="1"/>
            </p:cNvSpPr>
            <p:nvPr/>
          </p:nvSpPr>
          <p:spPr bwMode="auto">
            <a:xfrm>
              <a:off x="424090" y="70500"/>
              <a:ext cx="1722039" cy="280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r>
                <a:rPr lang="zh-CN" altLang="en-US" b="1">
                  <a:solidFill>
                    <a:srgbClr val="FFFFFF"/>
                  </a:solidFill>
                  <a:ea typeface="微软雅黑" panose="020B0503020204020204" pitchFamily="34" charset="-122"/>
                </a:rPr>
                <a:t>请在此处添加小标题</a:t>
              </a:r>
            </a:p>
          </p:txBody>
        </p:sp>
        <p:sp>
          <p:nvSpPr>
            <p:cNvPr id="18" name="文本框 21">
              <a:extLst>
                <a:ext uri="{FF2B5EF4-FFF2-40B4-BE49-F238E27FC236}">
                  <a16:creationId xmlns:a16="http://schemas.microsoft.com/office/drawing/2014/main" xmlns="" id="{034D437D-9E3C-486E-A6E8-DAC5C4C40F19}"/>
                </a:ext>
              </a:extLst>
            </p:cNvPr>
            <p:cNvSpPr txBox="1">
              <a:spLocks noChangeArrowheads="1"/>
            </p:cNvSpPr>
            <p:nvPr/>
          </p:nvSpPr>
          <p:spPr bwMode="auto">
            <a:xfrm>
              <a:off x="0" y="360000"/>
              <a:ext cx="2500311" cy="129514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r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lnSpc>
                  <a:spcPct val="150000"/>
                </a:lnSpc>
              </a:pPr>
              <a:r>
                <a:rPr lang="zh-CN" altLang="en-US">
                  <a:latin typeface="微软雅黑" panose="020B0503020204020204" pitchFamily="34" charset="-122"/>
                  <a:ea typeface="微软雅黑" panose="020B0503020204020204" pitchFamily="34" charset="-122"/>
                </a:rPr>
                <a:t>我们工作室致力于专业</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模板的发布，课件及汇报</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的美化，并为您提供专业的</a:t>
              </a:r>
              <a:r>
                <a:rPr lang="en-US" altLang="zh-CN">
                  <a:latin typeface="微软雅黑" panose="020B0503020204020204" pitchFamily="34" charset="-122"/>
                  <a:ea typeface="微软雅黑" panose="020B0503020204020204" pitchFamily="34" charset="-122"/>
                </a:rPr>
                <a:t>PPT</a:t>
              </a:r>
              <a:r>
                <a:rPr lang="zh-CN" altLang="en-US">
                  <a:latin typeface="微软雅黑" panose="020B0503020204020204" pitchFamily="34" charset="-122"/>
                  <a:ea typeface="微软雅黑" panose="020B0503020204020204" pitchFamily="34" charset="-122"/>
                </a:rPr>
                <a:t>个性定制服务。</a:t>
              </a:r>
              <a:endParaRPr lang="zh-CN" altLang="en-US">
                <a:latin typeface="宋体" panose="02010600030101010101" pitchFamily="2" charset="-122"/>
              </a:endParaRPr>
            </a:p>
          </p:txBody>
        </p:sp>
      </p:grpSp>
      <p:sp>
        <p:nvSpPr>
          <p:cNvPr id="22" name="灯片编号占位符 21">
            <a:extLst>
              <a:ext uri="{FF2B5EF4-FFF2-40B4-BE49-F238E27FC236}">
                <a16:creationId xmlns:a16="http://schemas.microsoft.com/office/drawing/2014/main" xmlns="" id="{168251B5-7A83-4FD6-BD07-7145CF6370BB}"/>
              </a:ext>
            </a:extLst>
          </p:cNvPr>
          <p:cNvSpPr>
            <a:spLocks noGrp="1"/>
          </p:cNvSpPr>
          <p:nvPr>
            <p:ph type="sldNum" sz="quarter" idx="12"/>
          </p:nvPr>
        </p:nvSpPr>
        <p:spPr/>
        <p:txBody>
          <a:bodyPr/>
          <a:lstStyle/>
          <a:p>
            <a:fld id="{57EA6ACE-0664-44B5-8E34-2EEC9F0AF1A7}" type="slidenum">
              <a:rPr lang="zh-CN" altLang="en-US" smtClean="0"/>
              <a:pPr/>
              <a:t>15</a:t>
            </a:fld>
            <a:endParaRPr lang="zh-CN" altLang="en-US"/>
          </a:p>
        </p:txBody>
      </p:sp>
      <p:sp>
        <p:nvSpPr>
          <p:cNvPr id="19" name="文本框 18">
            <a:extLst>
              <a:ext uri="{FF2B5EF4-FFF2-40B4-BE49-F238E27FC236}">
                <a16:creationId xmlns:a16="http://schemas.microsoft.com/office/drawing/2014/main" xmlns="" id="{43707F57-953E-4F4B-B311-9E1E28791C0C}"/>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3886363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E7CE6ED2-4393-490B-9C7E-0B0CC5924181}"/>
              </a:ext>
            </a:extLst>
          </p:cNvPr>
          <p:cNvSpPr>
            <a:spLocks noGrp="1"/>
          </p:cNvSpPr>
          <p:nvPr>
            <p:ph type="title"/>
          </p:nvPr>
        </p:nvSpPr>
        <p:spPr/>
        <p:txBody>
          <a:bodyPr>
            <a:normAutofit fontScale="90000"/>
          </a:bodyPr>
          <a:lstStyle/>
          <a:p>
            <a:endParaRPr lang="zh-CN" altLang="en-US"/>
          </a:p>
        </p:txBody>
      </p:sp>
      <p:grpSp>
        <p:nvGrpSpPr>
          <p:cNvPr id="4" name="组合 4">
            <a:extLst>
              <a:ext uri="{FF2B5EF4-FFF2-40B4-BE49-F238E27FC236}">
                <a16:creationId xmlns:a16="http://schemas.microsoft.com/office/drawing/2014/main" xmlns="" id="{1BB1E114-25B5-4319-8EF7-3618707E08AC}"/>
              </a:ext>
            </a:extLst>
          </p:cNvPr>
          <p:cNvGrpSpPr>
            <a:grpSpLocks/>
          </p:cNvGrpSpPr>
          <p:nvPr/>
        </p:nvGrpSpPr>
        <p:grpSpPr bwMode="auto">
          <a:xfrm>
            <a:off x="4544301" y="1638300"/>
            <a:ext cx="919162" cy="920750"/>
            <a:chOff x="0" y="0"/>
            <a:chExt cx="919063" cy="919397"/>
          </a:xfrm>
        </p:grpSpPr>
        <p:sp>
          <p:nvSpPr>
            <p:cNvPr id="5" name="椭圆 8">
              <a:extLst>
                <a:ext uri="{FF2B5EF4-FFF2-40B4-BE49-F238E27FC236}">
                  <a16:creationId xmlns:a16="http://schemas.microsoft.com/office/drawing/2014/main" xmlns="" id="{37BE9E44-93CC-4374-8DFF-0AA71061C4F0}"/>
                </a:ext>
              </a:extLst>
            </p:cNvPr>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sz="1600">
                <a:solidFill>
                  <a:srgbClr val="5AB7FC"/>
                </a:solidFill>
              </a:endParaRPr>
            </a:p>
          </p:txBody>
        </p:sp>
        <p:sp>
          <p:nvSpPr>
            <p:cNvPr id="6" name="Freeform 34">
              <a:extLst>
                <a:ext uri="{FF2B5EF4-FFF2-40B4-BE49-F238E27FC236}">
                  <a16:creationId xmlns:a16="http://schemas.microsoft.com/office/drawing/2014/main" xmlns="" id="{42AE88CA-7D49-40B9-8282-CF852364D254}"/>
                </a:ext>
              </a:extLst>
            </p:cNvPr>
            <p:cNvSpPr>
              <a:spLocks noEditPoints="1"/>
            </p:cNvSpPr>
            <p:nvPr/>
          </p:nvSpPr>
          <p:spPr bwMode="auto">
            <a:xfrm>
              <a:off x="168543" y="347450"/>
              <a:ext cx="544580" cy="331854"/>
            </a:xfrm>
            <a:custGeom>
              <a:avLst/>
              <a:gdLst>
                <a:gd name="T0" fmla="*/ 64509 w 363"/>
                <a:gd name="T1" fmla="*/ 172684 h 221"/>
                <a:gd name="T2" fmla="*/ 19503 w 363"/>
                <a:gd name="T3" fmla="*/ 192205 h 221"/>
                <a:gd name="T4" fmla="*/ 357052 w 363"/>
                <a:gd name="T5" fmla="*/ 87093 h 221"/>
                <a:gd name="T6" fmla="*/ 361553 w 363"/>
                <a:gd name="T7" fmla="*/ 70575 h 221"/>
                <a:gd name="T8" fmla="*/ 321047 w 363"/>
                <a:gd name="T9" fmla="*/ 72077 h 221"/>
                <a:gd name="T10" fmla="*/ 357052 w 363"/>
                <a:gd name="T11" fmla="*/ 87093 h 221"/>
                <a:gd name="T12" fmla="*/ 369054 w 363"/>
                <a:gd name="T13" fmla="*/ 87093 h 221"/>
                <a:gd name="T14" fmla="*/ 373555 w 363"/>
                <a:gd name="T15" fmla="*/ 79585 h 221"/>
                <a:gd name="T16" fmla="*/ 369054 w 363"/>
                <a:gd name="T17" fmla="*/ 243259 h 221"/>
                <a:gd name="T18" fmla="*/ 381056 w 363"/>
                <a:gd name="T19" fmla="*/ 243259 h 221"/>
                <a:gd name="T20" fmla="*/ 367554 w 363"/>
                <a:gd name="T21" fmla="*/ 216231 h 221"/>
                <a:gd name="T22" fmla="*/ 361553 w 363"/>
                <a:gd name="T23" fmla="*/ 216231 h 221"/>
                <a:gd name="T24" fmla="*/ 337550 w 363"/>
                <a:gd name="T25" fmla="*/ 268787 h 221"/>
                <a:gd name="T26" fmla="*/ 367554 w 363"/>
                <a:gd name="T27" fmla="*/ 268787 h 221"/>
                <a:gd name="T28" fmla="*/ 367554 w 363"/>
                <a:gd name="T29" fmla="*/ 216231 h 221"/>
                <a:gd name="T30" fmla="*/ 205530 w 363"/>
                <a:gd name="T31" fmla="*/ 0 h 221"/>
                <a:gd name="T32" fmla="*/ 207030 w 363"/>
                <a:gd name="T33" fmla="*/ 87093 h 221"/>
                <a:gd name="T34" fmla="*/ 543080 w 363"/>
                <a:gd name="T35" fmla="*/ 160671 h 221"/>
                <a:gd name="T36" fmla="*/ 372055 w 363"/>
                <a:gd name="T37" fmla="*/ 187700 h 221"/>
                <a:gd name="T38" fmla="*/ 112517 w 363"/>
                <a:gd name="T39" fmla="*/ 331854 h 221"/>
                <a:gd name="T40" fmla="*/ 207030 w 363"/>
                <a:gd name="T41" fmla="*/ 187700 h 221"/>
                <a:gd name="T42" fmla="*/ 28504 w 363"/>
                <a:gd name="T43" fmla="*/ 139649 h 221"/>
                <a:gd name="T44" fmla="*/ 28504 w 363"/>
                <a:gd name="T45" fmla="*/ 105112 h 221"/>
                <a:gd name="T46" fmla="*/ 31505 w 363"/>
                <a:gd name="T47" fmla="*/ 6006 h 221"/>
                <a:gd name="T48" fmla="*/ 153022 w 363"/>
                <a:gd name="T49" fmla="*/ 105112 h 221"/>
                <a:gd name="T50" fmla="*/ 474070 w 363"/>
                <a:gd name="T51" fmla="*/ 114122 h 221"/>
                <a:gd name="T52" fmla="*/ 543080 w 363"/>
                <a:gd name="T53" fmla="*/ 160671 h 221"/>
                <a:gd name="T54" fmla="*/ 207030 w 363"/>
                <a:gd name="T55" fmla="*/ 130639 h 221"/>
                <a:gd name="T56" fmla="*/ 207030 w 363"/>
                <a:gd name="T57" fmla="*/ 156167 h 221"/>
                <a:gd name="T58" fmla="*/ 264039 w 363"/>
                <a:gd name="T59" fmla="*/ 144154 h 221"/>
                <a:gd name="T60" fmla="*/ 238535 w 363"/>
                <a:gd name="T61" fmla="*/ 144154 h 221"/>
                <a:gd name="T62" fmla="*/ 264039 w 363"/>
                <a:gd name="T63" fmla="*/ 144154 h 221"/>
                <a:gd name="T64" fmla="*/ 294043 w 363"/>
                <a:gd name="T65" fmla="*/ 130639 h 221"/>
                <a:gd name="T66" fmla="*/ 294043 w 363"/>
                <a:gd name="T67" fmla="*/ 156167 h 221"/>
                <a:gd name="T68" fmla="*/ 351052 w 363"/>
                <a:gd name="T69" fmla="*/ 144154 h 221"/>
                <a:gd name="T70" fmla="*/ 325548 w 363"/>
                <a:gd name="T71" fmla="*/ 144154 h 221"/>
                <a:gd name="T72" fmla="*/ 351052 w 363"/>
                <a:gd name="T73" fmla="*/ 144154 h 221"/>
                <a:gd name="T74" fmla="*/ 381056 w 363"/>
                <a:gd name="T75" fmla="*/ 130639 h 221"/>
                <a:gd name="T76" fmla="*/ 381056 w 363"/>
                <a:gd name="T77" fmla="*/ 156167 h 221"/>
                <a:gd name="T78" fmla="*/ 510075 w 363"/>
                <a:gd name="T79" fmla="*/ 144154 h 221"/>
                <a:gd name="T80" fmla="*/ 463568 w 363"/>
                <a:gd name="T81" fmla="*/ 136646 h 221"/>
                <a:gd name="T82" fmla="*/ 510075 w 363"/>
                <a:gd name="T83" fmla="*/ 144154 h 221"/>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63" h="221">
                  <a:moveTo>
                    <a:pt x="25" y="108"/>
                  </a:moveTo>
                  <a:cubicBezTo>
                    <a:pt x="43" y="115"/>
                    <a:pt x="43" y="115"/>
                    <a:pt x="43" y="115"/>
                  </a:cubicBezTo>
                  <a:cubicBezTo>
                    <a:pt x="26" y="128"/>
                    <a:pt x="26" y="128"/>
                    <a:pt x="26" y="128"/>
                  </a:cubicBezTo>
                  <a:cubicBezTo>
                    <a:pt x="13" y="128"/>
                    <a:pt x="13" y="128"/>
                    <a:pt x="13" y="128"/>
                  </a:cubicBezTo>
                  <a:lnTo>
                    <a:pt x="25" y="108"/>
                  </a:lnTo>
                  <a:close/>
                  <a:moveTo>
                    <a:pt x="238" y="58"/>
                  </a:moveTo>
                  <a:cubicBezTo>
                    <a:pt x="239" y="54"/>
                    <a:pt x="241" y="50"/>
                    <a:pt x="243" y="47"/>
                  </a:cubicBezTo>
                  <a:cubicBezTo>
                    <a:pt x="243" y="47"/>
                    <a:pt x="242" y="47"/>
                    <a:pt x="241" y="47"/>
                  </a:cubicBezTo>
                  <a:cubicBezTo>
                    <a:pt x="237" y="47"/>
                    <a:pt x="229" y="47"/>
                    <a:pt x="224" y="47"/>
                  </a:cubicBezTo>
                  <a:cubicBezTo>
                    <a:pt x="220" y="47"/>
                    <a:pt x="217" y="47"/>
                    <a:pt x="214" y="48"/>
                  </a:cubicBezTo>
                  <a:cubicBezTo>
                    <a:pt x="226" y="58"/>
                    <a:pt x="226" y="58"/>
                    <a:pt x="226" y="58"/>
                  </a:cubicBezTo>
                  <a:lnTo>
                    <a:pt x="238" y="58"/>
                  </a:lnTo>
                  <a:close/>
                  <a:moveTo>
                    <a:pt x="249" y="53"/>
                  </a:moveTo>
                  <a:cubicBezTo>
                    <a:pt x="248" y="53"/>
                    <a:pt x="247" y="55"/>
                    <a:pt x="246" y="58"/>
                  </a:cubicBezTo>
                  <a:cubicBezTo>
                    <a:pt x="252" y="58"/>
                    <a:pt x="252" y="58"/>
                    <a:pt x="252" y="58"/>
                  </a:cubicBezTo>
                  <a:cubicBezTo>
                    <a:pt x="251" y="55"/>
                    <a:pt x="250" y="53"/>
                    <a:pt x="249" y="53"/>
                  </a:cubicBezTo>
                  <a:close/>
                  <a:moveTo>
                    <a:pt x="250" y="150"/>
                  </a:moveTo>
                  <a:cubicBezTo>
                    <a:pt x="249" y="150"/>
                    <a:pt x="246" y="154"/>
                    <a:pt x="246" y="162"/>
                  </a:cubicBezTo>
                  <a:cubicBezTo>
                    <a:pt x="246" y="169"/>
                    <a:pt x="249" y="173"/>
                    <a:pt x="250" y="173"/>
                  </a:cubicBezTo>
                  <a:cubicBezTo>
                    <a:pt x="251" y="173"/>
                    <a:pt x="254" y="169"/>
                    <a:pt x="254" y="162"/>
                  </a:cubicBezTo>
                  <a:cubicBezTo>
                    <a:pt x="254" y="154"/>
                    <a:pt x="251" y="150"/>
                    <a:pt x="250" y="150"/>
                  </a:cubicBezTo>
                  <a:close/>
                  <a:moveTo>
                    <a:pt x="245" y="144"/>
                  </a:moveTo>
                  <a:cubicBezTo>
                    <a:pt x="244" y="144"/>
                    <a:pt x="243" y="144"/>
                    <a:pt x="243" y="144"/>
                  </a:cubicBezTo>
                  <a:cubicBezTo>
                    <a:pt x="242" y="144"/>
                    <a:pt x="242" y="144"/>
                    <a:pt x="241" y="144"/>
                  </a:cubicBezTo>
                  <a:cubicBezTo>
                    <a:pt x="200" y="171"/>
                    <a:pt x="200" y="171"/>
                    <a:pt x="200" y="171"/>
                  </a:cubicBezTo>
                  <a:cubicBezTo>
                    <a:pt x="205" y="176"/>
                    <a:pt x="214" y="179"/>
                    <a:pt x="225" y="179"/>
                  </a:cubicBezTo>
                  <a:cubicBezTo>
                    <a:pt x="231" y="179"/>
                    <a:pt x="238" y="179"/>
                    <a:pt x="243" y="179"/>
                  </a:cubicBezTo>
                  <a:cubicBezTo>
                    <a:pt x="243" y="179"/>
                    <a:pt x="244" y="179"/>
                    <a:pt x="245" y="179"/>
                  </a:cubicBezTo>
                  <a:cubicBezTo>
                    <a:pt x="241" y="175"/>
                    <a:pt x="238" y="169"/>
                    <a:pt x="238" y="162"/>
                  </a:cubicBezTo>
                  <a:cubicBezTo>
                    <a:pt x="238" y="154"/>
                    <a:pt x="241" y="148"/>
                    <a:pt x="245" y="144"/>
                  </a:cubicBezTo>
                  <a:close/>
                  <a:moveTo>
                    <a:pt x="208" y="58"/>
                  </a:moveTo>
                  <a:cubicBezTo>
                    <a:pt x="137" y="0"/>
                    <a:pt x="137" y="0"/>
                    <a:pt x="137" y="0"/>
                  </a:cubicBezTo>
                  <a:cubicBezTo>
                    <a:pt x="110" y="0"/>
                    <a:pt x="110" y="0"/>
                    <a:pt x="110" y="0"/>
                  </a:cubicBezTo>
                  <a:cubicBezTo>
                    <a:pt x="110" y="0"/>
                    <a:pt x="133" y="48"/>
                    <a:pt x="138" y="58"/>
                  </a:cubicBezTo>
                  <a:lnTo>
                    <a:pt x="208" y="58"/>
                  </a:lnTo>
                  <a:close/>
                  <a:moveTo>
                    <a:pt x="362" y="107"/>
                  </a:moveTo>
                  <a:cubicBezTo>
                    <a:pt x="361" y="119"/>
                    <a:pt x="332" y="125"/>
                    <a:pt x="316" y="125"/>
                  </a:cubicBezTo>
                  <a:cubicBezTo>
                    <a:pt x="248" y="125"/>
                    <a:pt x="248" y="125"/>
                    <a:pt x="248" y="125"/>
                  </a:cubicBezTo>
                  <a:cubicBezTo>
                    <a:pt x="102" y="221"/>
                    <a:pt x="102" y="221"/>
                    <a:pt x="102" y="221"/>
                  </a:cubicBezTo>
                  <a:cubicBezTo>
                    <a:pt x="75" y="221"/>
                    <a:pt x="75" y="221"/>
                    <a:pt x="75" y="221"/>
                  </a:cubicBezTo>
                  <a:cubicBezTo>
                    <a:pt x="75" y="221"/>
                    <a:pt x="113" y="172"/>
                    <a:pt x="121" y="162"/>
                  </a:cubicBezTo>
                  <a:cubicBezTo>
                    <a:pt x="127" y="153"/>
                    <a:pt x="138" y="141"/>
                    <a:pt x="138" y="125"/>
                  </a:cubicBezTo>
                  <a:cubicBezTo>
                    <a:pt x="126" y="125"/>
                    <a:pt x="126" y="125"/>
                    <a:pt x="126" y="125"/>
                  </a:cubicBezTo>
                  <a:cubicBezTo>
                    <a:pt x="92" y="125"/>
                    <a:pt x="46" y="103"/>
                    <a:pt x="19" y="93"/>
                  </a:cubicBezTo>
                  <a:cubicBezTo>
                    <a:pt x="2" y="87"/>
                    <a:pt x="5" y="70"/>
                    <a:pt x="19" y="70"/>
                  </a:cubicBezTo>
                  <a:cubicBezTo>
                    <a:pt x="19" y="70"/>
                    <a:pt x="19" y="70"/>
                    <a:pt x="19" y="70"/>
                  </a:cubicBezTo>
                  <a:cubicBezTo>
                    <a:pt x="0" y="4"/>
                    <a:pt x="0" y="4"/>
                    <a:pt x="0" y="4"/>
                  </a:cubicBezTo>
                  <a:cubicBezTo>
                    <a:pt x="21" y="4"/>
                    <a:pt x="21" y="4"/>
                    <a:pt x="21" y="4"/>
                  </a:cubicBezTo>
                  <a:cubicBezTo>
                    <a:pt x="21" y="4"/>
                    <a:pt x="46" y="37"/>
                    <a:pt x="54" y="47"/>
                  </a:cubicBezTo>
                  <a:cubicBezTo>
                    <a:pt x="66" y="61"/>
                    <a:pt x="81" y="69"/>
                    <a:pt x="102" y="70"/>
                  </a:cubicBezTo>
                  <a:cubicBezTo>
                    <a:pt x="280" y="70"/>
                    <a:pt x="280" y="70"/>
                    <a:pt x="280" y="70"/>
                  </a:cubicBezTo>
                  <a:cubicBezTo>
                    <a:pt x="293" y="70"/>
                    <a:pt x="305" y="72"/>
                    <a:pt x="316" y="76"/>
                  </a:cubicBezTo>
                  <a:cubicBezTo>
                    <a:pt x="337" y="83"/>
                    <a:pt x="350" y="91"/>
                    <a:pt x="358" y="99"/>
                  </a:cubicBezTo>
                  <a:cubicBezTo>
                    <a:pt x="362" y="102"/>
                    <a:pt x="363" y="105"/>
                    <a:pt x="362" y="107"/>
                  </a:cubicBezTo>
                  <a:close/>
                  <a:moveTo>
                    <a:pt x="147" y="96"/>
                  </a:moveTo>
                  <a:cubicBezTo>
                    <a:pt x="147" y="91"/>
                    <a:pt x="143" y="87"/>
                    <a:pt x="138" y="87"/>
                  </a:cubicBezTo>
                  <a:cubicBezTo>
                    <a:pt x="134" y="87"/>
                    <a:pt x="130" y="91"/>
                    <a:pt x="130" y="96"/>
                  </a:cubicBezTo>
                  <a:cubicBezTo>
                    <a:pt x="130" y="100"/>
                    <a:pt x="134" y="104"/>
                    <a:pt x="138" y="104"/>
                  </a:cubicBezTo>
                  <a:cubicBezTo>
                    <a:pt x="143" y="104"/>
                    <a:pt x="147" y="100"/>
                    <a:pt x="147" y="96"/>
                  </a:cubicBezTo>
                  <a:close/>
                  <a:moveTo>
                    <a:pt x="176" y="96"/>
                  </a:moveTo>
                  <a:cubicBezTo>
                    <a:pt x="176" y="91"/>
                    <a:pt x="172" y="87"/>
                    <a:pt x="167" y="87"/>
                  </a:cubicBezTo>
                  <a:cubicBezTo>
                    <a:pt x="162" y="87"/>
                    <a:pt x="159" y="91"/>
                    <a:pt x="159" y="96"/>
                  </a:cubicBezTo>
                  <a:cubicBezTo>
                    <a:pt x="159" y="100"/>
                    <a:pt x="162" y="104"/>
                    <a:pt x="167" y="104"/>
                  </a:cubicBezTo>
                  <a:cubicBezTo>
                    <a:pt x="172" y="104"/>
                    <a:pt x="176" y="100"/>
                    <a:pt x="176" y="96"/>
                  </a:cubicBezTo>
                  <a:close/>
                  <a:moveTo>
                    <a:pt x="205" y="96"/>
                  </a:moveTo>
                  <a:cubicBezTo>
                    <a:pt x="205" y="91"/>
                    <a:pt x="201" y="87"/>
                    <a:pt x="196" y="87"/>
                  </a:cubicBezTo>
                  <a:cubicBezTo>
                    <a:pt x="191" y="87"/>
                    <a:pt x="188" y="91"/>
                    <a:pt x="188" y="96"/>
                  </a:cubicBezTo>
                  <a:cubicBezTo>
                    <a:pt x="188" y="100"/>
                    <a:pt x="191" y="104"/>
                    <a:pt x="196" y="104"/>
                  </a:cubicBezTo>
                  <a:cubicBezTo>
                    <a:pt x="201" y="104"/>
                    <a:pt x="205" y="100"/>
                    <a:pt x="205" y="96"/>
                  </a:cubicBezTo>
                  <a:close/>
                  <a:moveTo>
                    <a:pt x="234" y="96"/>
                  </a:moveTo>
                  <a:cubicBezTo>
                    <a:pt x="234" y="91"/>
                    <a:pt x="230" y="87"/>
                    <a:pt x="225" y="87"/>
                  </a:cubicBezTo>
                  <a:cubicBezTo>
                    <a:pt x="220" y="87"/>
                    <a:pt x="217" y="91"/>
                    <a:pt x="217" y="96"/>
                  </a:cubicBezTo>
                  <a:cubicBezTo>
                    <a:pt x="217" y="100"/>
                    <a:pt x="220" y="104"/>
                    <a:pt x="225" y="104"/>
                  </a:cubicBezTo>
                  <a:cubicBezTo>
                    <a:pt x="230" y="104"/>
                    <a:pt x="234" y="100"/>
                    <a:pt x="234" y="96"/>
                  </a:cubicBezTo>
                  <a:close/>
                  <a:moveTo>
                    <a:pt x="262" y="96"/>
                  </a:moveTo>
                  <a:cubicBezTo>
                    <a:pt x="262" y="91"/>
                    <a:pt x="259" y="87"/>
                    <a:pt x="254" y="87"/>
                  </a:cubicBezTo>
                  <a:cubicBezTo>
                    <a:pt x="249" y="87"/>
                    <a:pt x="245" y="91"/>
                    <a:pt x="245" y="96"/>
                  </a:cubicBezTo>
                  <a:cubicBezTo>
                    <a:pt x="245" y="100"/>
                    <a:pt x="249" y="104"/>
                    <a:pt x="254" y="104"/>
                  </a:cubicBezTo>
                  <a:cubicBezTo>
                    <a:pt x="259" y="104"/>
                    <a:pt x="262" y="100"/>
                    <a:pt x="262" y="96"/>
                  </a:cubicBezTo>
                  <a:close/>
                  <a:moveTo>
                    <a:pt x="340" y="96"/>
                  </a:moveTo>
                  <a:cubicBezTo>
                    <a:pt x="336" y="94"/>
                    <a:pt x="331" y="91"/>
                    <a:pt x="325" y="89"/>
                  </a:cubicBezTo>
                  <a:cubicBezTo>
                    <a:pt x="322" y="90"/>
                    <a:pt x="316" y="91"/>
                    <a:pt x="309" y="91"/>
                  </a:cubicBezTo>
                  <a:cubicBezTo>
                    <a:pt x="300" y="91"/>
                    <a:pt x="300" y="104"/>
                    <a:pt x="310" y="105"/>
                  </a:cubicBezTo>
                  <a:cubicBezTo>
                    <a:pt x="322" y="105"/>
                    <a:pt x="335" y="101"/>
                    <a:pt x="340" y="96"/>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lstStyle/>
            <a:p>
              <a:endParaRPr lang="zh-CN" altLang="en-US" sz="1600"/>
            </a:p>
          </p:txBody>
        </p:sp>
      </p:grpSp>
      <p:grpSp>
        <p:nvGrpSpPr>
          <p:cNvPr id="7" name="组合 10">
            <a:extLst>
              <a:ext uri="{FF2B5EF4-FFF2-40B4-BE49-F238E27FC236}">
                <a16:creationId xmlns:a16="http://schemas.microsoft.com/office/drawing/2014/main" xmlns="" id="{C79AD629-DE0F-42AC-9EBC-5DA5DCA2A96C}"/>
              </a:ext>
            </a:extLst>
          </p:cNvPr>
          <p:cNvGrpSpPr>
            <a:grpSpLocks/>
          </p:cNvGrpSpPr>
          <p:nvPr/>
        </p:nvGrpSpPr>
        <p:grpSpPr bwMode="auto">
          <a:xfrm>
            <a:off x="4545888" y="2932113"/>
            <a:ext cx="919163" cy="919162"/>
            <a:chOff x="0" y="0"/>
            <a:chExt cx="919063" cy="919397"/>
          </a:xfrm>
        </p:grpSpPr>
        <p:sp>
          <p:nvSpPr>
            <p:cNvPr id="8" name="椭圆 11">
              <a:extLst>
                <a:ext uri="{FF2B5EF4-FFF2-40B4-BE49-F238E27FC236}">
                  <a16:creationId xmlns:a16="http://schemas.microsoft.com/office/drawing/2014/main" xmlns="" id="{8AC12803-63B9-449F-B370-3F1943D7703A}"/>
                </a:ext>
              </a:extLst>
            </p:cNvPr>
            <p:cNvSpPr>
              <a:spLocks noChangeArrowheads="1"/>
            </p:cNvSpPr>
            <p:nvPr/>
          </p:nvSpPr>
          <p:spPr bwMode="auto">
            <a:xfrm>
              <a:off x="0" y="0"/>
              <a:ext cx="919063" cy="919397"/>
            </a:xfrm>
            <a:prstGeom prst="ellipse">
              <a:avLst/>
            </a:prstGeom>
            <a:solidFill>
              <a:srgbClr val="595959"/>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sz="1600">
                <a:solidFill>
                  <a:srgbClr val="44D002"/>
                </a:solidFill>
              </a:endParaRPr>
            </a:p>
          </p:txBody>
        </p:sp>
        <p:pic>
          <p:nvPicPr>
            <p:cNvPr id="9" name="组合 12">
              <a:extLst>
                <a:ext uri="{FF2B5EF4-FFF2-40B4-BE49-F238E27FC236}">
                  <a16:creationId xmlns:a16="http://schemas.microsoft.com/office/drawing/2014/main" xmlns="" id="{C1289BCC-298D-4592-B396-F71D16EE3A9E}"/>
                </a:ext>
              </a:extLst>
            </p:cNvPr>
            <p:cNvPicPr>
              <a:picLocks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36198" y="262106"/>
              <a:ext cx="438912" cy="4328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10" name="组合 15">
            <a:extLst>
              <a:ext uri="{FF2B5EF4-FFF2-40B4-BE49-F238E27FC236}">
                <a16:creationId xmlns:a16="http://schemas.microsoft.com/office/drawing/2014/main" xmlns="" id="{2EA07AF3-330D-4945-9E3D-C2236C02FCF2}"/>
              </a:ext>
            </a:extLst>
          </p:cNvPr>
          <p:cNvGrpSpPr>
            <a:grpSpLocks/>
          </p:cNvGrpSpPr>
          <p:nvPr/>
        </p:nvGrpSpPr>
        <p:grpSpPr bwMode="auto">
          <a:xfrm>
            <a:off x="4557001" y="4332288"/>
            <a:ext cx="919162" cy="920750"/>
            <a:chOff x="0" y="0"/>
            <a:chExt cx="919063" cy="919397"/>
          </a:xfrm>
        </p:grpSpPr>
        <p:sp>
          <p:nvSpPr>
            <p:cNvPr id="11" name="椭圆 16">
              <a:extLst>
                <a:ext uri="{FF2B5EF4-FFF2-40B4-BE49-F238E27FC236}">
                  <a16:creationId xmlns:a16="http://schemas.microsoft.com/office/drawing/2014/main" xmlns="" id="{D165351B-A23F-456F-9033-067014865D56}"/>
                </a:ext>
              </a:extLst>
            </p:cNvPr>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sz="1600">
                <a:solidFill>
                  <a:srgbClr val="FFFFFF"/>
                </a:solidFill>
              </a:endParaRPr>
            </a:p>
          </p:txBody>
        </p:sp>
        <p:pic>
          <p:nvPicPr>
            <p:cNvPr id="12" name="组合 17">
              <a:extLst>
                <a:ext uri="{FF2B5EF4-FFF2-40B4-BE49-F238E27FC236}">
                  <a16:creationId xmlns:a16="http://schemas.microsoft.com/office/drawing/2014/main" xmlns="" id="{5B71DE1C-84DA-4DEB-A8CF-1144857D2F73}"/>
                </a:ext>
              </a:extLst>
            </p:cNvPr>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3529" y="245241"/>
              <a:ext cx="432816" cy="3901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13" name="组合 22">
            <a:extLst>
              <a:ext uri="{FF2B5EF4-FFF2-40B4-BE49-F238E27FC236}">
                <a16:creationId xmlns:a16="http://schemas.microsoft.com/office/drawing/2014/main" xmlns="" id="{D622DE45-1783-4583-8091-E27BDC7A692D}"/>
              </a:ext>
            </a:extLst>
          </p:cNvPr>
          <p:cNvPicPr>
            <a:picLocks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458826" y="1639888"/>
            <a:ext cx="920750" cy="920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14" name="组合 25">
            <a:extLst>
              <a:ext uri="{FF2B5EF4-FFF2-40B4-BE49-F238E27FC236}">
                <a16:creationId xmlns:a16="http://schemas.microsoft.com/office/drawing/2014/main" xmlns="" id="{4426A0DB-1D9A-418F-8026-84324A8C1254}"/>
              </a:ext>
            </a:extLst>
          </p:cNvPr>
          <p:cNvGrpSpPr>
            <a:grpSpLocks/>
          </p:cNvGrpSpPr>
          <p:nvPr/>
        </p:nvGrpSpPr>
        <p:grpSpPr bwMode="auto">
          <a:xfrm>
            <a:off x="6466763" y="2932113"/>
            <a:ext cx="919163" cy="919162"/>
            <a:chOff x="0" y="0"/>
            <a:chExt cx="919063" cy="919397"/>
          </a:xfrm>
        </p:grpSpPr>
        <p:sp>
          <p:nvSpPr>
            <p:cNvPr id="15" name="椭圆 26">
              <a:extLst>
                <a:ext uri="{FF2B5EF4-FFF2-40B4-BE49-F238E27FC236}">
                  <a16:creationId xmlns:a16="http://schemas.microsoft.com/office/drawing/2014/main" xmlns="" id="{E76E4487-D44E-40E2-99FF-D2E8EBE19B88}"/>
                </a:ext>
              </a:extLst>
            </p:cNvPr>
            <p:cNvSpPr>
              <a:spLocks noChangeArrowheads="1"/>
            </p:cNvSpPr>
            <p:nvPr/>
          </p:nvSpPr>
          <p:spPr bwMode="auto">
            <a:xfrm>
              <a:off x="0" y="0"/>
              <a:ext cx="919063" cy="919397"/>
            </a:xfrm>
            <a:prstGeom prst="ellipse">
              <a:avLst/>
            </a:prstGeom>
            <a:solidFill>
              <a:srgbClr val="3CBBCE"/>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sz="1600">
                <a:solidFill>
                  <a:srgbClr val="FFFFFF"/>
                </a:solidFill>
              </a:endParaRPr>
            </a:p>
          </p:txBody>
        </p:sp>
        <p:sp>
          <p:nvSpPr>
            <p:cNvPr id="16" name="Freeform 30">
              <a:extLst>
                <a:ext uri="{FF2B5EF4-FFF2-40B4-BE49-F238E27FC236}">
                  <a16:creationId xmlns:a16="http://schemas.microsoft.com/office/drawing/2014/main" xmlns="" id="{AD98B97A-8DF7-4985-804F-DEB164195252}"/>
                </a:ext>
              </a:extLst>
            </p:cNvPr>
            <p:cNvSpPr>
              <a:spLocks noEditPoints="1"/>
            </p:cNvSpPr>
            <p:nvPr/>
          </p:nvSpPr>
          <p:spPr bwMode="auto">
            <a:xfrm>
              <a:off x="212246" y="210141"/>
              <a:ext cx="489080" cy="499117"/>
            </a:xfrm>
            <a:custGeom>
              <a:avLst/>
              <a:gdLst>
                <a:gd name="T0" fmla="*/ 458804 w 1470"/>
                <a:gd name="T1" fmla="*/ 220179 h 1478"/>
                <a:gd name="T2" fmla="*/ 475106 w 1470"/>
                <a:gd name="T3" fmla="*/ 211061 h 1478"/>
                <a:gd name="T4" fmla="*/ 474441 w 1470"/>
                <a:gd name="T5" fmla="*/ 186409 h 1478"/>
                <a:gd name="T6" fmla="*/ 452149 w 1470"/>
                <a:gd name="T7" fmla="*/ 188098 h 1478"/>
                <a:gd name="T8" fmla="*/ 441836 w 1470"/>
                <a:gd name="T9" fmla="*/ 174252 h 1478"/>
                <a:gd name="T10" fmla="*/ 420542 w 1470"/>
                <a:gd name="T11" fmla="*/ 186409 h 1478"/>
                <a:gd name="T12" fmla="*/ 410228 w 1470"/>
                <a:gd name="T13" fmla="*/ 197215 h 1478"/>
                <a:gd name="T14" fmla="*/ 398916 w 1470"/>
                <a:gd name="T15" fmla="*/ 218828 h 1478"/>
                <a:gd name="T16" fmla="*/ 412557 w 1470"/>
                <a:gd name="T17" fmla="*/ 228959 h 1478"/>
                <a:gd name="T18" fmla="*/ 413555 w 1470"/>
                <a:gd name="T19" fmla="*/ 253949 h 1478"/>
                <a:gd name="T20" fmla="*/ 435514 w 1470"/>
                <a:gd name="T21" fmla="*/ 251922 h 1478"/>
                <a:gd name="T22" fmla="*/ 445828 w 1470"/>
                <a:gd name="T23" fmla="*/ 265768 h 1478"/>
                <a:gd name="T24" fmla="*/ 467121 w 1470"/>
                <a:gd name="T25" fmla="*/ 253611 h 1478"/>
                <a:gd name="T26" fmla="*/ 477435 w 1470"/>
                <a:gd name="T27" fmla="*/ 243142 h 1478"/>
                <a:gd name="T28" fmla="*/ 489080 w 1470"/>
                <a:gd name="T29" fmla="*/ 221192 h 1478"/>
                <a:gd name="T30" fmla="*/ 316072 w 1470"/>
                <a:gd name="T31" fmla="*/ 247195 h 1478"/>
                <a:gd name="T32" fmla="*/ 308753 w 1470"/>
                <a:gd name="T33" fmla="*/ 209035 h 1478"/>
                <a:gd name="T34" fmla="*/ 351672 w 1470"/>
                <a:gd name="T35" fmla="*/ 234024 h 1478"/>
                <a:gd name="T36" fmla="*/ 363982 w 1470"/>
                <a:gd name="T37" fmla="*/ 205996 h 1478"/>
                <a:gd name="T38" fmla="*/ 342689 w 1470"/>
                <a:gd name="T39" fmla="*/ 201943 h 1478"/>
                <a:gd name="T40" fmla="*/ 327717 w 1470"/>
                <a:gd name="T41" fmla="*/ 171550 h 1478"/>
                <a:gd name="T42" fmla="*/ 308753 w 1470"/>
                <a:gd name="T43" fmla="*/ 185058 h 1478"/>
                <a:gd name="T44" fmla="*/ 289456 w 1470"/>
                <a:gd name="T45" fmla="*/ 171550 h 1478"/>
                <a:gd name="T46" fmla="*/ 282136 w 1470"/>
                <a:gd name="T47" fmla="*/ 194514 h 1478"/>
                <a:gd name="T48" fmla="*/ 255187 w 1470"/>
                <a:gd name="T49" fmla="*/ 202281 h 1478"/>
                <a:gd name="T50" fmla="*/ 266166 w 1470"/>
                <a:gd name="T51" fmla="*/ 234700 h 1478"/>
                <a:gd name="T52" fmla="*/ 255519 w 1470"/>
                <a:gd name="T53" fmla="*/ 255975 h 1478"/>
                <a:gd name="T54" fmla="*/ 282801 w 1470"/>
                <a:gd name="T55" fmla="*/ 263742 h 1478"/>
                <a:gd name="T56" fmla="*/ 291784 w 1470"/>
                <a:gd name="T57" fmla="*/ 286705 h 1478"/>
                <a:gd name="T58" fmla="*/ 314409 w 1470"/>
                <a:gd name="T59" fmla="*/ 272184 h 1478"/>
                <a:gd name="T60" fmla="*/ 331377 w 1470"/>
                <a:gd name="T61" fmla="*/ 285017 h 1478"/>
                <a:gd name="T62" fmla="*/ 343021 w 1470"/>
                <a:gd name="T63" fmla="*/ 255299 h 1478"/>
                <a:gd name="T64" fmla="*/ 365313 w 1470"/>
                <a:gd name="T65" fmla="*/ 247870 h 1478"/>
                <a:gd name="T66" fmla="*/ 154709 w 1470"/>
                <a:gd name="T67" fmla="*/ 136768 h 1478"/>
                <a:gd name="T68" fmla="*/ 334371 w 1470"/>
                <a:gd name="T69" fmla="*/ 91516 h 1478"/>
                <a:gd name="T70" fmla="*/ 418213 w 1470"/>
                <a:gd name="T71" fmla="*/ 163446 h 1478"/>
                <a:gd name="T72" fmla="*/ 420875 w 1470"/>
                <a:gd name="T73" fmla="*/ 123935 h 1478"/>
                <a:gd name="T74" fmla="*/ 454478 w 1470"/>
                <a:gd name="T75" fmla="*/ 91516 h 1478"/>
                <a:gd name="T76" fmla="*/ 420210 w 1470"/>
                <a:gd name="T77" fmla="*/ 58084 h 1478"/>
                <a:gd name="T78" fmla="*/ 417215 w 1470"/>
                <a:gd name="T79" fmla="*/ 18911 h 1478"/>
                <a:gd name="T80" fmla="*/ 377290 w 1470"/>
                <a:gd name="T81" fmla="*/ 5741 h 1478"/>
                <a:gd name="T82" fmla="*/ 349343 w 1470"/>
                <a:gd name="T83" fmla="*/ 5741 h 1478"/>
                <a:gd name="T84" fmla="*/ 310083 w 1470"/>
                <a:gd name="T85" fmla="*/ 19924 h 1478"/>
                <a:gd name="T86" fmla="*/ 307422 w 1470"/>
                <a:gd name="T87" fmla="*/ 59435 h 1478"/>
                <a:gd name="T88" fmla="*/ 273818 w 1470"/>
                <a:gd name="T89" fmla="*/ 91516 h 1478"/>
                <a:gd name="T90" fmla="*/ 307754 w 1470"/>
                <a:gd name="T91" fmla="*/ 124948 h 1478"/>
                <a:gd name="T92" fmla="*/ 311081 w 1470"/>
                <a:gd name="T93" fmla="*/ 164459 h 1478"/>
                <a:gd name="T94" fmla="*/ 350674 w 1470"/>
                <a:gd name="T95" fmla="*/ 177629 h 1478"/>
                <a:gd name="T96" fmla="*/ 378954 w 1470"/>
                <a:gd name="T97" fmla="*/ 177629 h 1478"/>
                <a:gd name="T98" fmla="*/ 418213 w 1470"/>
                <a:gd name="T99" fmla="*/ 163446 h 1478"/>
                <a:gd name="T100" fmla="*/ 143730 w 1470"/>
                <a:gd name="T101" fmla="*/ 401185 h 1478"/>
                <a:gd name="T102" fmla="*/ 0 w 1470"/>
                <a:gd name="T103" fmla="*/ 466698 h 1478"/>
                <a:gd name="T104" fmla="*/ 309085 w 1470"/>
                <a:gd name="T105" fmla="*/ 466698 h 1478"/>
                <a:gd name="T106" fmla="*/ 146391 w 1470"/>
                <a:gd name="T107" fmla="*/ 361336 h 1478"/>
                <a:gd name="T108" fmla="*/ 142732 w 1470"/>
                <a:gd name="T109" fmla="*/ 390378 h 1478"/>
                <a:gd name="T110" fmla="*/ 174006 w 1470"/>
                <a:gd name="T111" fmla="*/ 377208 h 147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470" h="1478">
                  <a:moveTo>
                    <a:pt x="1334" y="696"/>
                  </a:moveTo>
                  <a:cubicBezTo>
                    <a:pt x="1310" y="696"/>
                    <a:pt x="1290" y="676"/>
                    <a:pt x="1290" y="652"/>
                  </a:cubicBezTo>
                  <a:cubicBezTo>
                    <a:pt x="1290" y="627"/>
                    <a:pt x="1310" y="607"/>
                    <a:pt x="1334" y="607"/>
                  </a:cubicBezTo>
                  <a:cubicBezTo>
                    <a:pt x="1359" y="607"/>
                    <a:pt x="1379" y="627"/>
                    <a:pt x="1379" y="652"/>
                  </a:cubicBezTo>
                  <a:cubicBezTo>
                    <a:pt x="1379" y="676"/>
                    <a:pt x="1359" y="696"/>
                    <a:pt x="1334" y="696"/>
                  </a:cubicBezTo>
                  <a:close/>
                  <a:moveTo>
                    <a:pt x="1469" y="646"/>
                  </a:moveTo>
                  <a:cubicBezTo>
                    <a:pt x="1469" y="637"/>
                    <a:pt x="1462" y="630"/>
                    <a:pt x="1454" y="629"/>
                  </a:cubicBezTo>
                  <a:lnTo>
                    <a:pt x="1428" y="625"/>
                  </a:lnTo>
                  <a:cubicBezTo>
                    <a:pt x="1426" y="617"/>
                    <a:pt x="1423" y="610"/>
                    <a:pt x="1419" y="602"/>
                  </a:cubicBezTo>
                  <a:lnTo>
                    <a:pt x="1434" y="582"/>
                  </a:lnTo>
                  <a:cubicBezTo>
                    <a:pt x="1439" y="575"/>
                    <a:pt x="1439" y="565"/>
                    <a:pt x="1433" y="559"/>
                  </a:cubicBezTo>
                  <a:cubicBezTo>
                    <a:pt x="1430" y="556"/>
                    <a:pt x="1428" y="554"/>
                    <a:pt x="1426" y="552"/>
                  </a:cubicBezTo>
                  <a:cubicBezTo>
                    <a:pt x="1422" y="549"/>
                    <a:pt x="1418" y="547"/>
                    <a:pt x="1413" y="547"/>
                  </a:cubicBezTo>
                  <a:cubicBezTo>
                    <a:pt x="1409" y="547"/>
                    <a:pt x="1406" y="548"/>
                    <a:pt x="1402" y="551"/>
                  </a:cubicBezTo>
                  <a:lnTo>
                    <a:pt x="1382" y="567"/>
                  </a:lnTo>
                  <a:cubicBezTo>
                    <a:pt x="1375" y="562"/>
                    <a:pt x="1367" y="559"/>
                    <a:pt x="1359" y="557"/>
                  </a:cubicBezTo>
                  <a:lnTo>
                    <a:pt x="1355" y="532"/>
                  </a:lnTo>
                  <a:cubicBezTo>
                    <a:pt x="1354" y="523"/>
                    <a:pt x="1347" y="517"/>
                    <a:pt x="1338" y="516"/>
                  </a:cubicBezTo>
                  <a:cubicBezTo>
                    <a:pt x="1337" y="516"/>
                    <a:pt x="1335" y="516"/>
                    <a:pt x="1334" y="516"/>
                  </a:cubicBezTo>
                  <a:cubicBezTo>
                    <a:pt x="1332" y="516"/>
                    <a:pt x="1330" y="516"/>
                    <a:pt x="1328" y="516"/>
                  </a:cubicBezTo>
                  <a:cubicBezTo>
                    <a:pt x="1319" y="517"/>
                    <a:pt x="1312" y="524"/>
                    <a:pt x="1311" y="532"/>
                  </a:cubicBezTo>
                  <a:lnTo>
                    <a:pt x="1308" y="558"/>
                  </a:lnTo>
                  <a:cubicBezTo>
                    <a:pt x="1300" y="560"/>
                    <a:pt x="1292" y="563"/>
                    <a:pt x="1285" y="567"/>
                  </a:cubicBezTo>
                  <a:lnTo>
                    <a:pt x="1264" y="552"/>
                  </a:lnTo>
                  <a:cubicBezTo>
                    <a:pt x="1261" y="550"/>
                    <a:pt x="1257" y="549"/>
                    <a:pt x="1254" y="549"/>
                  </a:cubicBezTo>
                  <a:cubicBezTo>
                    <a:pt x="1249" y="549"/>
                    <a:pt x="1245" y="550"/>
                    <a:pt x="1241" y="553"/>
                  </a:cubicBezTo>
                  <a:cubicBezTo>
                    <a:pt x="1239" y="556"/>
                    <a:pt x="1236" y="558"/>
                    <a:pt x="1234" y="560"/>
                  </a:cubicBezTo>
                  <a:cubicBezTo>
                    <a:pt x="1228" y="567"/>
                    <a:pt x="1228" y="577"/>
                    <a:pt x="1233" y="584"/>
                  </a:cubicBezTo>
                  <a:lnTo>
                    <a:pt x="1249" y="604"/>
                  </a:lnTo>
                  <a:cubicBezTo>
                    <a:pt x="1245" y="611"/>
                    <a:pt x="1242" y="619"/>
                    <a:pt x="1240" y="627"/>
                  </a:cubicBezTo>
                  <a:lnTo>
                    <a:pt x="1214" y="631"/>
                  </a:lnTo>
                  <a:cubicBezTo>
                    <a:pt x="1206" y="632"/>
                    <a:pt x="1199" y="639"/>
                    <a:pt x="1199" y="648"/>
                  </a:cubicBezTo>
                  <a:cubicBezTo>
                    <a:pt x="1199" y="649"/>
                    <a:pt x="1199" y="651"/>
                    <a:pt x="1199" y="652"/>
                  </a:cubicBezTo>
                  <a:cubicBezTo>
                    <a:pt x="1199" y="654"/>
                    <a:pt x="1199" y="656"/>
                    <a:pt x="1199" y="658"/>
                  </a:cubicBezTo>
                  <a:cubicBezTo>
                    <a:pt x="1199" y="667"/>
                    <a:pt x="1206" y="674"/>
                    <a:pt x="1215" y="675"/>
                  </a:cubicBezTo>
                  <a:lnTo>
                    <a:pt x="1240" y="678"/>
                  </a:lnTo>
                  <a:cubicBezTo>
                    <a:pt x="1242" y="686"/>
                    <a:pt x="1246" y="694"/>
                    <a:pt x="1250" y="701"/>
                  </a:cubicBezTo>
                  <a:lnTo>
                    <a:pt x="1235" y="722"/>
                  </a:lnTo>
                  <a:cubicBezTo>
                    <a:pt x="1229" y="729"/>
                    <a:pt x="1230" y="739"/>
                    <a:pt x="1236" y="745"/>
                  </a:cubicBezTo>
                  <a:cubicBezTo>
                    <a:pt x="1238" y="747"/>
                    <a:pt x="1240" y="750"/>
                    <a:pt x="1243" y="752"/>
                  </a:cubicBezTo>
                  <a:cubicBezTo>
                    <a:pt x="1246" y="755"/>
                    <a:pt x="1251" y="756"/>
                    <a:pt x="1255" y="756"/>
                  </a:cubicBezTo>
                  <a:cubicBezTo>
                    <a:pt x="1259" y="756"/>
                    <a:pt x="1263" y="755"/>
                    <a:pt x="1266" y="753"/>
                  </a:cubicBezTo>
                  <a:lnTo>
                    <a:pt x="1286" y="737"/>
                  </a:lnTo>
                  <a:cubicBezTo>
                    <a:pt x="1294" y="741"/>
                    <a:pt x="1301" y="744"/>
                    <a:pt x="1309" y="746"/>
                  </a:cubicBezTo>
                  <a:lnTo>
                    <a:pt x="1313" y="772"/>
                  </a:lnTo>
                  <a:cubicBezTo>
                    <a:pt x="1314" y="780"/>
                    <a:pt x="1322" y="787"/>
                    <a:pt x="1331" y="787"/>
                  </a:cubicBezTo>
                  <a:cubicBezTo>
                    <a:pt x="1332" y="787"/>
                    <a:pt x="1333" y="787"/>
                    <a:pt x="1334" y="787"/>
                  </a:cubicBezTo>
                  <a:cubicBezTo>
                    <a:pt x="1336" y="787"/>
                    <a:pt x="1338" y="787"/>
                    <a:pt x="1340" y="787"/>
                  </a:cubicBezTo>
                  <a:cubicBezTo>
                    <a:pt x="1349" y="787"/>
                    <a:pt x="1356" y="780"/>
                    <a:pt x="1357" y="771"/>
                  </a:cubicBezTo>
                  <a:lnTo>
                    <a:pt x="1361" y="746"/>
                  </a:lnTo>
                  <a:cubicBezTo>
                    <a:pt x="1369" y="744"/>
                    <a:pt x="1376" y="740"/>
                    <a:pt x="1384" y="736"/>
                  </a:cubicBezTo>
                  <a:lnTo>
                    <a:pt x="1404" y="751"/>
                  </a:lnTo>
                  <a:cubicBezTo>
                    <a:pt x="1407" y="754"/>
                    <a:pt x="1411" y="755"/>
                    <a:pt x="1415" y="755"/>
                  </a:cubicBezTo>
                  <a:cubicBezTo>
                    <a:pt x="1419" y="755"/>
                    <a:pt x="1424" y="753"/>
                    <a:pt x="1427" y="750"/>
                  </a:cubicBezTo>
                  <a:cubicBezTo>
                    <a:pt x="1430" y="748"/>
                    <a:pt x="1432" y="746"/>
                    <a:pt x="1434" y="743"/>
                  </a:cubicBezTo>
                  <a:cubicBezTo>
                    <a:pt x="1440" y="737"/>
                    <a:pt x="1440" y="727"/>
                    <a:pt x="1435" y="720"/>
                  </a:cubicBezTo>
                  <a:lnTo>
                    <a:pt x="1419" y="700"/>
                  </a:lnTo>
                  <a:cubicBezTo>
                    <a:pt x="1424" y="692"/>
                    <a:pt x="1427" y="685"/>
                    <a:pt x="1429" y="677"/>
                  </a:cubicBezTo>
                  <a:lnTo>
                    <a:pt x="1454" y="673"/>
                  </a:lnTo>
                  <a:cubicBezTo>
                    <a:pt x="1463" y="672"/>
                    <a:pt x="1469" y="664"/>
                    <a:pt x="1470" y="655"/>
                  </a:cubicBezTo>
                  <a:cubicBezTo>
                    <a:pt x="1470" y="654"/>
                    <a:pt x="1470" y="653"/>
                    <a:pt x="1470" y="652"/>
                  </a:cubicBezTo>
                  <a:cubicBezTo>
                    <a:pt x="1470" y="650"/>
                    <a:pt x="1470" y="648"/>
                    <a:pt x="1469" y="646"/>
                  </a:cubicBezTo>
                  <a:close/>
                  <a:moveTo>
                    <a:pt x="982" y="700"/>
                  </a:moveTo>
                  <a:cubicBezTo>
                    <a:pt x="976" y="715"/>
                    <a:pt x="965" y="726"/>
                    <a:pt x="950" y="732"/>
                  </a:cubicBezTo>
                  <a:cubicBezTo>
                    <a:pt x="943" y="735"/>
                    <a:pt x="936" y="737"/>
                    <a:pt x="928" y="737"/>
                  </a:cubicBezTo>
                  <a:cubicBezTo>
                    <a:pt x="904" y="737"/>
                    <a:pt x="883" y="722"/>
                    <a:pt x="874" y="700"/>
                  </a:cubicBezTo>
                  <a:cubicBezTo>
                    <a:pt x="861" y="670"/>
                    <a:pt x="876" y="636"/>
                    <a:pt x="906" y="623"/>
                  </a:cubicBezTo>
                  <a:cubicBezTo>
                    <a:pt x="913" y="620"/>
                    <a:pt x="920" y="619"/>
                    <a:pt x="928" y="619"/>
                  </a:cubicBezTo>
                  <a:cubicBezTo>
                    <a:pt x="952" y="619"/>
                    <a:pt x="973" y="633"/>
                    <a:pt x="983" y="655"/>
                  </a:cubicBezTo>
                  <a:cubicBezTo>
                    <a:pt x="989" y="670"/>
                    <a:pt x="988" y="686"/>
                    <a:pt x="982" y="700"/>
                  </a:cubicBezTo>
                  <a:close/>
                  <a:moveTo>
                    <a:pt x="1090" y="713"/>
                  </a:moveTo>
                  <a:lnTo>
                    <a:pt x="1057" y="693"/>
                  </a:lnTo>
                  <a:cubicBezTo>
                    <a:pt x="1058" y="683"/>
                    <a:pt x="1058" y="671"/>
                    <a:pt x="1056" y="660"/>
                  </a:cubicBezTo>
                  <a:lnTo>
                    <a:pt x="1090" y="641"/>
                  </a:lnTo>
                  <a:cubicBezTo>
                    <a:pt x="1097" y="636"/>
                    <a:pt x="1100" y="627"/>
                    <a:pt x="1098" y="619"/>
                  </a:cubicBezTo>
                  <a:cubicBezTo>
                    <a:pt x="1097" y="616"/>
                    <a:pt x="1095" y="613"/>
                    <a:pt x="1094" y="610"/>
                  </a:cubicBezTo>
                  <a:cubicBezTo>
                    <a:pt x="1092" y="606"/>
                    <a:pt x="1090" y="601"/>
                    <a:pt x="1088" y="597"/>
                  </a:cubicBezTo>
                  <a:cubicBezTo>
                    <a:pt x="1085" y="591"/>
                    <a:pt x="1079" y="587"/>
                    <a:pt x="1072" y="587"/>
                  </a:cubicBezTo>
                  <a:cubicBezTo>
                    <a:pt x="1071" y="587"/>
                    <a:pt x="1069" y="588"/>
                    <a:pt x="1067" y="588"/>
                  </a:cubicBezTo>
                  <a:lnTo>
                    <a:pt x="1030" y="598"/>
                  </a:lnTo>
                  <a:cubicBezTo>
                    <a:pt x="1023" y="589"/>
                    <a:pt x="1015" y="582"/>
                    <a:pt x="1007" y="575"/>
                  </a:cubicBezTo>
                  <a:lnTo>
                    <a:pt x="1016" y="537"/>
                  </a:lnTo>
                  <a:cubicBezTo>
                    <a:pt x="1018" y="529"/>
                    <a:pt x="1014" y="520"/>
                    <a:pt x="1007" y="517"/>
                  </a:cubicBezTo>
                  <a:cubicBezTo>
                    <a:pt x="999" y="513"/>
                    <a:pt x="992" y="510"/>
                    <a:pt x="985" y="508"/>
                  </a:cubicBezTo>
                  <a:cubicBezTo>
                    <a:pt x="983" y="507"/>
                    <a:pt x="981" y="507"/>
                    <a:pt x="979" y="507"/>
                  </a:cubicBezTo>
                  <a:cubicBezTo>
                    <a:pt x="973" y="507"/>
                    <a:pt x="966" y="510"/>
                    <a:pt x="963" y="516"/>
                  </a:cubicBezTo>
                  <a:lnTo>
                    <a:pt x="944" y="549"/>
                  </a:lnTo>
                  <a:cubicBezTo>
                    <a:pt x="939" y="549"/>
                    <a:pt x="933" y="548"/>
                    <a:pt x="928" y="548"/>
                  </a:cubicBezTo>
                  <a:cubicBezTo>
                    <a:pt x="922" y="548"/>
                    <a:pt x="917" y="549"/>
                    <a:pt x="911" y="550"/>
                  </a:cubicBezTo>
                  <a:lnTo>
                    <a:pt x="891" y="516"/>
                  </a:lnTo>
                  <a:cubicBezTo>
                    <a:pt x="888" y="511"/>
                    <a:pt x="882" y="507"/>
                    <a:pt x="876" y="507"/>
                  </a:cubicBezTo>
                  <a:cubicBezTo>
                    <a:pt x="874" y="507"/>
                    <a:pt x="872" y="508"/>
                    <a:pt x="870" y="508"/>
                  </a:cubicBezTo>
                  <a:cubicBezTo>
                    <a:pt x="866" y="509"/>
                    <a:pt x="863" y="511"/>
                    <a:pt x="860" y="512"/>
                  </a:cubicBezTo>
                  <a:cubicBezTo>
                    <a:pt x="856" y="514"/>
                    <a:pt x="852" y="515"/>
                    <a:pt x="848" y="518"/>
                  </a:cubicBezTo>
                  <a:cubicBezTo>
                    <a:pt x="840" y="521"/>
                    <a:pt x="836" y="530"/>
                    <a:pt x="838" y="538"/>
                  </a:cubicBezTo>
                  <a:lnTo>
                    <a:pt x="848" y="576"/>
                  </a:lnTo>
                  <a:cubicBezTo>
                    <a:pt x="840" y="583"/>
                    <a:pt x="832" y="590"/>
                    <a:pt x="825" y="599"/>
                  </a:cubicBezTo>
                  <a:lnTo>
                    <a:pt x="788" y="590"/>
                  </a:lnTo>
                  <a:cubicBezTo>
                    <a:pt x="786" y="589"/>
                    <a:pt x="785" y="589"/>
                    <a:pt x="783" y="589"/>
                  </a:cubicBezTo>
                  <a:cubicBezTo>
                    <a:pt x="776" y="589"/>
                    <a:pt x="770" y="593"/>
                    <a:pt x="767" y="599"/>
                  </a:cubicBezTo>
                  <a:cubicBezTo>
                    <a:pt x="764" y="606"/>
                    <a:pt x="760" y="614"/>
                    <a:pt x="758" y="621"/>
                  </a:cubicBezTo>
                  <a:cubicBezTo>
                    <a:pt x="755" y="629"/>
                    <a:pt x="759" y="638"/>
                    <a:pt x="766" y="643"/>
                  </a:cubicBezTo>
                  <a:lnTo>
                    <a:pt x="800" y="662"/>
                  </a:lnTo>
                  <a:cubicBezTo>
                    <a:pt x="798" y="673"/>
                    <a:pt x="798" y="684"/>
                    <a:pt x="800" y="695"/>
                  </a:cubicBezTo>
                  <a:lnTo>
                    <a:pt x="767" y="715"/>
                  </a:lnTo>
                  <a:cubicBezTo>
                    <a:pt x="759" y="719"/>
                    <a:pt x="756" y="728"/>
                    <a:pt x="759" y="736"/>
                  </a:cubicBezTo>
                  <a:cubicBezTo>
                    <a:pt x="760" y="739"/>
                    <a:pt x="761" y="743"/>
                    <a:pt x="762" y="746"/>
                  </a:cubicBezTo>
                  <a:cubicBezTo>
                    <a:pt x="764" y="750"/>
                    <a:pt x="766" y="754"/>
                    <a:pt x="768" y="758"/>
                  </a:cubicBezTo>
                  <a:cubicBezTo>
                    <a:pt x="771" y="764"/>
                    <a:pt x="777" y="768"/>
                    <a:pt x="784" y="768"/>
                  </a:cubicBezTo>
                  <a:cubicBezTo>
                    <a:pt x="786" y="768"/>
                    <a:pt x="787" y="768"/>
                    <a:pt x="789" y="768"/>
                  </a:cubicBezTo>
                  <a:lnTo>
                    <a:pt x="826" y="757"/>
                  </a:lnTo>
                  <a:cubicBezTo>
                    <a:pt x="833" y="766"/>
                    <a:pt x="841" y="774"/>
                    <a:pt x="850" y="781"/>
                  </a:cubicBezTo>
                  <a:lnTo>
                    <a:pt x="840" y="818"/>
                  </a:lnTo>
                  <a:cubicBezTo>
                    <a:pt x="838" y="826"/>
                    <a:pt x="842" y="835"/>
                    <a:pt x="850" y="839"/>
                  </a:cubicBezTo>
                  <a:cubicBezTo>
                    <a:pt x="857" y="842"/>
                    <a:pt x="864" y="845"/>
                    <a:pt x="872" y="848"/>
                  </a:cubicBezTo>
                  <a:cubicBezTo>
                    <a:pt x="874" y="849"/>
                    <a:pt x="876" y="849"/>
                    <a:pt x="877" y="849"/>
                  </a:cubicBezTo>
                  <a:cubicBezTo>
                    <a:pt x="884" y="849"/>
                    <a:pt x="890" y="845"/>
                    <a:pt x="893" y="840"/>
                  </a:cubicBezTo>
                  <a:lnTo>
                    <a:pt x="912" y="806"/>
                  </a:lnTo>
                  <a:cubicBezTo>
                    <a:pt x="918" y="807"/>
                    <a:pt x="923" y="807"/>
                    <a:pt x="928" y="807"/>
                  </a:cubicBezTo>
                  <a:cubicBezTo>
                    <a:pt x="934" y="807"/>
                    <a:pt x="940" y="807"/>
                    <a:pt x="945" y="806"/>
                  </a:cubicBezTo>
                  <a:lnTo>
                    <a:pt x="965" y="839"/>
                  </a:lnTo>
                  <a:cubicBezTo>
                    <a:pt x="968" y="845"/>
                    <a:pt x="974" y="848"/>
                    <a:pt x="981" y="848"/>
                  </a:cubicBezTo>
                  <a:cubicBezTo>
                    <a:pt x="983" y="848"/>
                    <a:pt x="985" y="848"/>
                    <a:pt x="987" y="847"/>
                  </a:cubicBezTo>
                  <a:cubicBezTo>
                    <a:pt x="990" y="846"/>
                    <a:pt x="993" y="845"/>
                    <a:pt x="996" y="844"/>
                  </a:cubicBezTo>
                  <a:cubicBezTo>
                    <a:pt x="1000" y="842"/>
                    <a:pt x="1005" y="840"/>
                    <a:pt x="1009" y="838"/>
                  </a:cubicBezTo>
                  <a:cubicBezTo>
                    <a:pt x="1016" y="834"/>
                    <a:pt x="1020" y="825"/>
                    <a:pt x="1018" y="817"/>
                  </a:cubicBezTo>
                  <a:lnTo>
                    <a:pt x="1008" y="780"/>
                  </a:lnTo>
                  <a:cubicBezTo>
                    <a:pt x="1017" y="773"/>
                    <a:pt x="1024" y="765"/>
                    <a:pt x="1031" y="756"/>
                  </a:cubicBezTo>
                  <a:lnTo>
                    <a:pt x="1069" y="766"/>
                  </a:lnTo>
                  <a:cubicBezTo>
                    <a:pt x="1070" y="766"/>
                    <a:pt x="1072" y="766"/>
                    <a:pt x="1073" y="766"/>
                  </a:cubicBezTo>
                  <a:cubicBezTo>
                    <a:pt x="1080" y="766"/>
                    <a:pt x="1086" y="763"/>
                    <a:pt x="1089" y="756"/>
                  </a:cubicBezTo>
                  <a:cubicBezTo>
                    <a:pt x="1093" y="749"/>
                    <a:pt x="1096" y="742"/>
                    <a:pt x="1098" y="734"/>
                  </a:cubicBezTo>
                  <a:cubicBezTo>
                    <a:pt x="1101" y="726"/>
                    <a:pt x="1098" y="717"/>
                    <a:pt x="1090" y="713"/>
                  </a:cubicBezTo>
                  <a:close/>
                  <a:moveTo>
                    <a:pt x="465" y="977"/>
                  </a:moveTo>
                  <a:cubicBezTo>
                    <a:pt x="579" y="977"/>
                    <a:pt x="671" y="819"/>
                    <a:pt x="671" y="672"/>
                  </a:cubicBezTo>
                  <a:cubicBezTo>
                    <a:pt x="671" y="524"/>
                    <a:pt x="579" y="405"/>
                    <a:pt x="465" y="405"/>
                  </a:cubicBezTo>
                  <a:cubicBezTo>
                    <a:pt x="350" y="405"/>
                    <a:pt x="258" y="524"/>
                    <a:pt x="258" y="672"/>
                  </a:cubicBezTo>
                  <a:cubicBezTo>
                    <a:pt x="258" y="819"/>
                    <a:pt x="350" y="977"/>
                    <a:pt x="465" y="977"/>
                  </a:cubicBezTo>
                  <a:close/>
                  <a:moveTo>
                    <a:pt x="1094" y="360"/>
                  </a:moveTo>
                  <a:cubicBezTo>
                    <a:pt x="1045" y="360"/>
                    <a:pt x="1005" y="320"/>
                    <a:pt x="1005" y="271"/>
                  </a:cubicBezTo>
                  <a:cubicBezTo>
                    <a:pt x="1005" y="222"/>
                    <a:pt x="1045" y="182"/>
                    <a:pt x="1094" y="182"/>
                  </a:cubicBezTo>
                  <a:cubicBezTo>
                    <a:pt x="1143" y="182"/>
                    <a:pt x="1183" y="222"/>
                    <a:pt x="1183" y="271"/>
                  </a:cubicBezTo>
                  <a:cubicBezTo>
                    <a:pt x="1183" y="320"/>
                    <a:pt x="1143" y="360"/>
                    <a:pt x="1094" y="360"/>
                  </a:cubicBezTo>
                  <a:close/>
                  <a:moveTo>
                    <a:pt x="1257" y="484"/>
                  </a:moveTo>
                  <a:cubicBezTo>
                    <a:pt x="1261" y="484"/>
                    <a:pt x="1265" y="482"/>
                    <a:pt x="1269" y="479"/>
                  </a:cubicBezTo>
                  <a:cubicBezTo>
                    <a:pt x="1282" y="468"/>
                    <a:pt x="1294" y="456"/>
                    <a:pt x="1305" y="442"/>
                  </a:cubicBezTo>
                  <a:cubicBezTo>
                    <a:pt x="1311" y="436"/>
                    <a:pt x="1311" y="426"/>
                    <a:pt x="1306" y="420"/>
                  </a:cubicBezTo>
                  <a:lnTo>
                    <a:pt x="1265" y="367"/>
                  </a:lnTo>
                  <a:cubicBezTo>
                    <a:pt x="1273" y="353"/>
                    <a:pt x="1280" y="337"/>
                    <a:pt x="1284" y="321"/>
                  </a:cubicBezTo>
                  <a:lnTo>
                    <a:pt x="1349" y="312"/>
                  </a:lnTo>
                  <a:cubicBezTo>
                    <a:pt x="1358" y="310"/>
                    <a:pt x="1364" y="304"/>
                    <a:pt x="1365" y="295"/>
                  </a:cubicBezTo>
                  <a:cubicBezTo>
                    <a:pt x="1365" y="287"/>
                    <a:pt x="1366" y="279"/>
                    <a:pt x="1366" y="271"/>
                  </a:cubicBezTo>
                  <a:cubicBezTo>
                    <a:pt x="1366" y="262"/>
                    <a:pt x="1365" y="253"/>
                    <a:pt x="1364" y="243"/>
                  </a:cubicBezTo>
                  <a:cubicBezTo>
                    <a:pt x="1363" y="234"/>
                    <a:pt x="1357" y="228"/>
                    <a:pt x="1348" y="227"/>
                  </a:cubicBezTo>
                  <a:lnTo>
                    <a:pt x="1283" y="218"/>
                  </a:lnTo>
                  <a:cubicBezTo>
                    <a:pt x="1278" y="202"/>
                    <a:pt x="1272" y="187"/>
                    <a:pt x="1263" y="172"/>
                  </a:cubicBezTo>
                  <a:lnTo>
                    <a:pt x="1303" y="120"/>
                  </a:lnTo>
                  <a:cubicBezTo>
                    <a:pt x="1308" y="113"/>
                    <a:pt x="1308" y="104"/>
                    <a:pt x="1302" y="97"/>
                  </a:cubicBezTo>
                  <a:cubicBezTo>
                    <a:pt x="1291" y="84"/>
                    <a:pt x="1278" y="71"/>
                    <a:pt x="1265" y="60"/>
                  </a:cubicBezTo>
                  <a:cubicBezTo>
                    <a:pt x="1262" y="58"/>
                    <a:pt x="1258" y="56"/>
                    <a:pt x="1254" y="56"/>
                  </a:cubicBezTo>
                  <a:cubicBezTo>
                    <a:pt x="1250" y="56"/>
                    <a:pt x="1246" y="58"/>
                    <a:pt x="1242" y="60"/>
                  </a:cubicBezTo>
                  <a:lnTo>
                    <a:pt x="1190" y="101"/>
                  </a:lnTo>
                  <a:cubicBezTo>
                    <a:pt x="1176" y="92"/>
                    <a:pt x="1160" y="86"/>
                    <a:pt x="1144" y="82"/>
                  </a:cubicBezTo>
                  <a:lnTo>
                    <a:pt x="1134" y="17"/>
                  </a:lnTo>
                  <a:cubicBezTo>
                    <a:pt x="1133" y="8"/>
                    <a:pt x="1126" y="2"/>
                    <a:pt x="1118" y="1"/>
                  </a:cubicBezTo>
                  <a:cubicBezTo>
                    <a:pt x="1110" y="0"/>
                    <a:pt x="1102" y="0"/>
                    <a:pt x="1094" y="0"/>
                  </a:cubicBezTo>
                  <a:cubicBezTo>
                    <a:pt x="1085" y="0"/>
                    <a:pt x="1075" y="0"/>
                    <a:pt x="1066" y="2"/>
                  </a:cubicBezTo>
                  <a:cubicBezTo>
                    <a:pt x="1057" y="2"/>
                    <a:pt x="1051" y="9"/>
                    <a:pt x="1050" y="17"/>
                  </a:cubicBezTo>
                  <a:lnTo>
                    <a:pt x="1041" y="83"/>
                  </a:lnTo>
                  <a:cubicBezTo>
                    <a:pt x="1025" y="87"/>
                    <a:pt x="1010" y="94"/>
                    <a:pt x="995" y="102"/>
                  </a:cubicBezTo>
                  <a:lnTo>
                    <a:pt x="942" y="63"/>
                  </a:lnTo>
                  <a:cubicBezTo>
                    <a:pt x="939" y="60"/>
                    <a:pt x="935" y="59"/>
                    <a:pt x="932" y="59"/>
                  </a:cubicBezTo>
                  <a:cubicBezTo>
                    <a:pt x="927" y="59"/>
                    <a:pt x="923" y="61"/>
                    <a:pt x="920" y="63"/>
                  </a:cubicBezTo>
                  <a:cubicBezTo>
                    <a:pt x="907" y="75"/>
                    <a:pt x="894" y="87"/>
                    <a:pt x="883" y="101"/>
                  </a:cubicBezTo>
                  <a:cubicBezTo>
                    <a:pt x="878" y="107"/>
                    <a:pt x="878" y="117"/>
                    <a:pt x="883" y="123"/>
                  </a:cubicBezTo>
                  <a:lnTo>
                    <a:pt x="924" y="176"/>
                  </a:lnTo>
                  <a:cubicBezTo>
                    <a:pt x="915" y="190"/>
                    <a:pt x="909" y="206"/>
                    <a:pt x="905" y="222"/>
                  </a:cubicBezTo>
                  <a:lnTo>
                    <a:pt x="839" y="231"/>
                  </a:lnTo>
                  <a:cubicBezTo>
                    <a:pt x="831" y="233"/>
                    <a:pt x="825" y="239"/>
                    <a:pt x="824" y="248"/>
                  </a:cubicBezTo>
                  <a:cubicBezTo>
                    <a:pt x="823" y="256"/>
                    <a:pt x="823" y="264"/>
                    <a:pt x="823" y="271"/>
                  </a:cubicBezTo>
                  <a:cubicBezTo>
                    <a:pt x="823" y="281"/>
                    <a:pt x="823" y="290"/>
                    <a:pt x="824" y="300"/>
                  </a:cubicBezTo>
                  <a:cubicBezTo>
                    <a:pt x="825" y="308"/>
                    <a:pt x="832" y="315"/>
                    <a:pt x="840" y="316"/>
                  </a:cubicBezTo>
                  <a:lnTo>
                    <a:pt x="906" y="324"/>
                  </a:lnTo>
                  <a:cubicBezTo>
                    <a:pt x="910" y="340"/>
                    <a:pt x="917" y="356"/>
                    <a:pt x="925" y="370"/>
                  </a:cubicBezTo>
                  <a:lnTo>
                    <a:pt x="886" y="423"/>
                  </a:lnTo>
                  <a:cubicBezTo>
                    <a:pt x="881" y="430"/>
                    <a:pt x="881" y="439"/>
                    <a:pt x="886" y="446"/>
                  </a:cubicBezTo>
                  <a:cubicBezTo>
                    <a:pt x="898" y="459"/>
                    <a:pt x="910" y="471"/>
                    <a:pt x="924" y="482"/>
                  </a:cubicBezTo>
                  <a:cubicBezTo>
                    <a:pt x="927" y="485"/>
                    <a:pt x="931" y="487"/>
                    <a:pt x="935" y="487"/>
                  </a:cubicBezTo>
                  <a:cubicBezTo>
                    <a:pt x="939" y="487"/>
                    <a:pt x="943" y="485"/>
                    <a:pt x="946" y="483"/>
                  </a:cubicBezTo>
                  <a:lnTo>
                    <a:pt x="998" y="442"/>
                  </a:lnTo>
                  <a:cubicBezTo>
                    <a:pt x="1013" y="450"/>
                    <a:pt x="1029" y="457"/>
                    <a:pt x="1045" y="461"/>
                  </a:cubicBezTo>
                  <a:lnTo>
                    <a:pt x="1054" y="526"/>
                  </a:lnTo>
                  <a:cubicBezTo>
                    <a:pt x="1055" y="535"/>
                    <a:pt x="1062" y="541"/>
                    <a:pt x="1071" y="542"/>
                  </a:cubicBezTo>
                  <a:cubicBezTo>
                    <a:pt x="1079" y="542"/>
                    <a:pt x="1087" y="543"/>
                    <a:pt x="1094" y="543"/>
                  </a:cubicBezTo>
                  <a:cubicBezTo>
                    <a:pt x="1104" y="543"/>
                    <a:pt x="1113" y="542"/>
                    <a:pt x="1123" y="541"/>
                  </a:cubicBezTo>
                  <a:cubicBezTo>
                    <a:pt x="1131" y="540"/>
                    <a:pt x="1138" y="534"/>
                    <a:pt x="1139" y="526"/>
                  </a:cubicBezTo>
                  <a:lnTo>
                    <a:pt x="1147" y="460"/>
                  </a:lnTo>
                  <a:cubicBezTo>
                    <a:pt x="1163" y="455"/>
                    <a:pt x="1179" y="449"/>
                    <a:pt x="1193" y="440"/>
                  </a:cubicBezTo>
                  <a:lnTo>
                    <a:pt x="1246" y="480"/>
                  </a:lnTo>
                  <a:cubicBezTo>
                    <a:pt x="1249" y="482"/>
                    <a:pt x="1253" y="484"/>
                    <a:pt x="1257" y="484"/>
                  </a:cubicBezTo>
                  <a:close/>
                  <a:moveTo>
                    <a:pt x="656" y="1040"/>
                  </a:moveTo>
                  <a:lnTo>
                    <a:pt x="535" y="1423"/>
                  </a:lnTo>
                  <a:lnTo>
                    <a:pt x="497" y="1188"/>
                  </a:lnTo>
                  <a:lnTo>
                    <a:pt x="432" y="1188"/>
                  </a:lnTo>
                  <a:lnTo>
                    <a:pt x="394" y="1423"/>
                  </a:lnTo>
                  <a:lnTo>
                    <a:pt x="274" y="1040"/>
                  </a:lnTo>
                  <a:cubicBezTo>
                    <a:pt x="112" y="1102"/>
                    <a:pt x="0" y="1236"/>
                    <a:pt x="0" y="1377"/>
                  </a:cubicBezTo>
                  <a:cubicBezTo>
                    <a:pt x="0" y="1379"/>
                    <a:pt x="0" y="1380"/>
                    <a:pt x="0" y="1382"/>
                  </a:cubicBezTo>
                  <a:cubicBezTo>
                    <a:pt x="0" y="1383"/>
                    <a:pt x="0" y="1383"/>
                    <a:pt x="0" y="1384"/>
                  </a:cubicBezTo>
                  <a:cubicBezTo>
                    <a:pt x="0" y="1478"/>
                    <a:pt x="97" y="1470"/>
                    <a:pt x="465" y="1470"/>
                  </a:cubicBezTo>
                  <a:cubicBezTo>
                    <a:pt x="855" y="1470"/>
                    <a:pt x="929" y="1478"/>
                    <a:pt x="929" y="1384"/>
                  </a:cubicBezTo>
                  <a:cubicBezTo>
                    <a:pt x="929" y="1383"/>
                    <a:pt x="929" y="1383"/>
                    <a:pt x="929" y="1382"/>
                  </a:cubicBezTo>
                  <a:cubicBezTo>
                    <a:pt x="929" y="1380"/>
                    <a:pt x="929" y="1379"/>
                    <a:pt x="929" y="1377"/>
                  </a:cubicBezTo>
                  <a:cubicBezTo>
                    <a:pt x="929" y="1236"/>
                    <a:pt x="817" y="1102"/>
                    <a:pt x="656" y="1040"/>
                  </a:cubicBezTo>
                  <a:close/>
                  <a:moveTo>
                    <a:pt x="489" y="1070"/>
                  </a:moveTo>
                  <a:lnTo>
                    <a:pt x="440" y="1070"/>
                  </a:lnTo>
                  <a:cubicBezTo>
                    <a:pt x="435" y="1070"/>
                    <a:pt x="431" y="1072"/>
                    <a:pt x="427" y="1076"/>
                  </a:cubicBezTo>
                  <a:lnTo>
                    <a:pt x="408" y="1095"/>
                  </a:lnTo>
                  <a:cubicBezTo>
                    <a:pt x="402" y="1100"/>
                    <a:pt x="401" y="1110"/>
                    <a:pt x="406" y="1117"/>
                  </a:cubicBezTo>
                  <a:lnTo>
                    <a:pt x="429" y="1156"/>
                  </a:lnTo>
                  <a:cubicBezTo>
                    <a:pt x="432" y="1162"/>
                    <a:pt x="438" y="1165"/>
                    <a:pt x="445" y="1165"/>
                  </a:cubicBezTo>
                  <a:lnTo>
                    <a:pt x="484" y="1165"/>
                  </a:lnTo>
                  <a:cubicBezTo>
                    <a:pt x="491" y="1165"/>
                    <a:pt x="497" y="1162"/>
                    <a:pt x="500" y="1156"/>
                  </a:cubicBezTo>
                  <a:lnTo>
                    <a:pt x="523" y="1117"/>
                  </a:lnTo>
                  <a:cubicBezTo>
                    <a:pt x="528" y="1110"/>
                    <a:pt x="527" y="1100"/>
                    <a:pt x="521" y="1095"/>
                  </a:cubicBezTo>
                  <a:lnTo>
                    <a:pt x="502" y="1076"/>
                  </a:lnTo>
                  <a:cubicBezTo>
                    <a:pt x="498" y="1072"/>
                    <a:pt x="494" y="1070"/>
                    <a:pt x="489" y="1070"/>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lstStyle/>
            <a:p>
              <a:endParaRPr lang="zh-CN" altLang="en-US" sz="1600"/>
            </a:p>
          </p:txBody>
        </p:sp>
      </p:grpSp>
      <p:grpSp>
        <p:nvGrpSpPr>
          <p:cNvPr id="17" name="组合 28">
            <a:extLst>
              <a:ext uri="{FF2B5EF4-FFF2-40B4-BE49-F238E27FC236}">
                <a16:creationId xmlns:a16="http://schemas.microsoft.com/office/drawing/2014/main" xmlns="" id="{AD92F482-BB93-4F88-B523-3162938E4F04}"/>
              </a:ext>
            </a:extLst>
          </p:cNvPr>
          <p:cNvGrpSpPr>
            <a:grpSpLocks/>
          </p:cNvGrpSpPr>
          <p:nvPr/>
        </p:nvGrpSpPr>
        <p:grpSpPr bwMode="auto">
          <a:xfrm>
            <a:off x="6458826" y="4354513"/>
            <a:ext cx="919162" cy="919162"/>
            <a:chOff x="0" y="0"/>
            <a:chExt cx="919063" cy="919397"/>
          </a:xfrm>
        </p:grpSpPr>
        <p:sp>
          <p:nvSpPr>
            <p:cNvPr id="18" name="椭圆 29">
              <a:extLst>
                <a:ext uri="{FF2B5EF4-FFF2-40B4-BE49-F238E27FC236}">
                  <a16:creationId xmlns:a16="http://schemas.microsoft.com/office/drawing/2014/main" xmlns="" id="{A53BAC5D-73FC-4E5E-87E3-ABD2863493A7}"/>
                </a:ext>
              </a:extLst>
            </p:cNvPr>
            <p:cNvSpPr>
              <a:spLocks noChangeArrowheads="1"/>
            </p:cNvSpPr>
            <p:nvPr/>
          </p:nvSpPr>
          <p:spPr bwMode="auto">
            <a:xfrm>
              <a:off x="0" y="0"/>
              <a:ext cx="919063" cy="919397"/>
            </a:xfrm>
            <a:prstGeom prst="ellipse">
              <a:avLst/>
            </a:prstGeom>
            <a:solidFill>
              <a:srgbClr val="595959"/>
            </a:solidFill>
            <a:ln>
              <a:noFill/>
            </a:ln>
            <a:extLst>
              <a:ext uri="{91240B29-F687-4F45-9708-019B960494DF}">
                <a14:hiddenLine xmlns:a14="http://schemas.microsoft.com/office/drawing/2010/main" xmlns="" w="9525">
                  <a:solidFill>
                    <a:srgbClr val="000000"/>
                  </a:solidFill>
                  <a:round/>
                  <a:headEnd/>
                  <a:tailEnd/>
                </a14:hiddenLine>
              </a:ext>
            </a:extLst>
          </p:spPr>
          <p:txBody>
            <a:bodyPr lIns="121917" tIns="60958" rIns="121917" bIns="60958" anchor="ct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ctr" eaLnBrk="1" hangingPunct="1"/>
              <a:endParaRPr lang="zh-CN" altLang="en-US" sz="1600">
                <a:solidFill>
                  <a:srgbClr val="FFFFFF"/>
                </a:solidFill>
              </a:endParaRPr>
            </a:p>
          </p:txBody>
        </p:sp>
        <p:sp>
          <p:nvSpPr>
            <p:cNvPr id="19" name="Freeform 88">
              <a:extLst>
                <a:ext uri="{FF2B5EF4-FFF2-40B4-BE49-F238E27FC236}">
                  <a16:creationId xmlns:a16="http://schemas.microsoft.com/office/drawing/2014/main" xmlns="" id="{D3AC61BC-539D-400D-8931-3E6AE8E380E3}"/>
                </a:ext>
              </a:extLst>
            </p:cNvPr>
            <p:cNvSpPr>
              <a:spLocks noEditPoints="1"/>
            </p:cNvSpPr>
            <p:nvPr/>
          </p:nvSpPr>
          <p:spPr bwMode="auto">
            <a:xfrm>
              <a:off x="199544" y="156127"/>
              <a:ext cx="523903" cy="621572"/>
            </a:xfrm>
            <a:custGeom>
              <a:avLst/>
              <a:gdLst>
                <a:gd name="T0" fmla="*/ 381223 w 235"/>
                <a:gd name="T1" fmla="*/ 85658 h 283"/>
                <a:gd name="T2" fmla="*/ 191726 w 235"/>
                <a:gd name="T3" fmla="*/ 0 h 283"/>
                <a:gd name="T4" fmla="*/ 329947 w 235"/>
                <a:gd name="T5" fmla="*/ 555681 h 283"/>
                <a:gd name="T6" fmla="*/ 329947 w 235"/>
                <a:gd name="T7" fmla="*/ 555681 h 283"/>
                <a:gd name="T8" fmla="*/ 191726 w 235"/>
                <a:gd name="T9" fmla="*/ 621572 h 283"/>
                <a:gd name="T10" fmla="*/ 260837 w 235"/>
                <a:gd name="T11" fmla="*/ 476612 h 283"/>
                <a:gd name="T12" fmla="*/ 321030 w 235"/>
                <a:gd name="T13" fmla="*/ 153746 h 283"/>
                <a:gd name="T14" fmla="*/ 401287 w 235"/>
                <a:gd name="T15" fmla="*/ 261368 h 283"/>
                <a:gd name="T16" fmla="*/ 341094 w 235"/>
                <a:gd name="T17" fmla="*/ 219637 h 283"/>
                <a:gd name="T18" fmla="*/ 361159 w 235"/>
                <a:gd name="T19" fmla="*/ 199869 h 283"/>
                <a:gd name="T20" fmla="*/ 316571 w 235"/>
                <a:gd name="T21" fmla="*/ 202066 h 283"/>
                <a:gd name="T22" fmla="*/ 300966 w 235"/>
                <a:gd name="T23" fmla="*/ 195477 h 283"/>
                <a:gd name="T24" fmla="*/ 254149 w 235"/>
                <a:gd name="T25" fmla="*/ 171317 h 283"/>
                <a:gd name="T26" fmla="*/ 278672 w 235"/>
                <a:gd name="T27" fmla="*/ 155942 h 283"/>
                <a:gd name="T28" fmla="*/ 265296 w 235"/>
                <a:gd name="T29" fmla="*/ 169120 h 283"/>
                <a:gd name="T30" fmla="*/ 234084 w 235"/>
                <a:gd name="T31" fmla="*/ 296510 h 283"/>
                <a:gd name="T32" fmla="*/ 234084 w 235"/>
                <a:gd name="T33" fmla="*/ 327259 h 283"/>
                <a:gd name="T34" fmla="*/ 222937 w 235"/>
                <a:gd name="T35" fmla="*/ 195477 h 283"/>
                <a:gd name="T36" fmla="*/ 149368 w 235"/>
                <a:gd name="T37" fmla="*/ 213048 h 283"/>
                <a:gd name="T38" fmla="*/ 149368 w 235"/>
                <a:gd name="T39" fmla="*/ 199869 h 283"/>
                <a:gd name="T40" fmla="*/ 147139 w 235"/>
                <a:gd name="T41" fmla="*/ 267957 h 283"/>
                <a:gd name="T42" fmla="*/ 120386 w 235"/>
                <a:gd name="T43" fmla="*/ 261368 h 283"/>
                <a:gd name="T44" fmla="*/ 131533 w 235"/>
                <a:gd name="T45" fmla="*/ 300902 h 283"/>
                <a:gd name="T46" fmla="*/ 144909 w 235"/>
                <a:gd name="T47" fmla="*/ 329455 h 283"/>
                <a:gd name="T48" fmla="*/ 140451 w 235"/>
                <a:gd name="T49" fmla="*/ 320670 h 283"/>
                <a:gd name="T50" fmla="*/ 127074 w 235"/>
                <a:gd name="T51" fmla="*/ 292117 h 283"/>
                <a:gd name="T52" fmla="*/ 118157 w 235"/>
                <a:gd name="T53" fmla="*/ 307491 h 283"/>
                <a:gd name="T54" fmla="*/ 151597 w 235"/>
                <a:gd name="T55" fmla="*/ 364597 h 283"/>
                <a:gd name="T56" fmla="*/ 124845 w 235"/>
                <a:gd name="T57" fmla="*/ 375579 h 283"/>
                <a:gd name="T58" fmla="*/ 169432 w 235"/>
                <a:gd name="T59" fmla="*/ 388757 h 283"/>
                <a:gd name="T60" fmla="*/ 162744 w 235"/>
                <a:gd name="T61" fmla="*/ 419506 h 283"/>
                <a:gd name="T62" fmla="*/ 207332 w 235"/>
                <a:gd name="T63" fmla="*/ 417310 h 283"/>
                <a:gd name="T64" fmla="*/ 214020 w 235"/>
                <a:gd name="T65" fmla="*/ 448059 h 283"/>
                <a:gd name="T66" fmla="*/ 258607 w 235"/>
                <a:gd name="T67" fmla="*/ 434881 h 283"/>
                <a:gd name="T68" fmla="*/ 263066 w 235"/>
                <a:gd name="T69" fmla="*/ 423899 h 283"/>
                <a:gd name="T70" fmla="*/ 260837 w 235"/>
                <a:gd name="T71" fmla="*/ 454648 h 283"/>
                <a:gd name="T72" fmla="*/ 274213 w 235"/>
                <a:gd name="T73" fmla="*/ 450255 h 283"/>
                <a:gd name="T74" fmla="*/ 247461 w 235"/>
                <a:gd name="T75" fmla="*/ 307491 h 283"/>
                <a:gd name="T76" fmla="*/ 274213 w 235"/>
                <a:gd name="T77" fmla="*/ 303099 h 283"/>
                <a:gd name="T78" fmla="*/ 260837 w 235"/>
                <a:gd name="T79" fmla="*/ 278939 h 283"/>
                <a:gd name="T80" fmla="*/ 316571 w 235"/>
                <a:gd name="T81" fmla="*/ 417310 h 283"/>
                <a:gd name="T82" fmla="*/ 321030 w 235"/>
                <a:gd name="T83" fmla="*/ 454648 h 283"/>
                <a:gd name="T84" fmla="*/ 341094 w 235"/>
                <a:gd name="T85" fmla="*/ 401935 h 283"/>
                <a:gd name="T86" fmla="*/ 372306 w 235"/>
                <a:gd name="T87" fmla="*/ 408524 h 283"/>
                <a:gd name="T88" fmla="*/ 370076 w 235"/>
                <a:gd name="T89" fmla="*/ 364597 h 283"/>
                <a:gd name="T90" fmla="*/ 401287 w 235"/>
                <a:gd name="T91" fmla="*/ 358008 h 283"/>
                <a:gd name="T92" fmla="*/ 410205 w 235"/>
                <a:gd name="T93" fmla="*/ 314081 h 283"/>
                <a:gd name="T94" fmla="*/ 410205 w 235"/>
                <a:gd name="T95" fmla="*/ 298706 h 283"/>
                <a:gd name="T96" fmla="*/ 410205 w 235"/>
                <a:gd name="T97" fmla="*/ 329455 h 283"/>
                <a:gd name="T98" fmla="*/ 42358 w 235"/>
                <a:gd name="T99" fmla="*/ 230619 h 283"/>
                <a:gd name="T100" fmla="*/ 341094 w 235"/>
                <a:gd name="T101" fmla="*/ 94444 h 283"/>
                <a:gd name="T102" fmla="*/ 78028 w 235"/>
                <a:gd name="T103" fmla="*/ 243797 h 283"/>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35" h="283">
                  <a:moveTo>
                    <a:pt x="148" y="30"/>
                  </a:moveTo>
                  <a:cubicBezTo>
                    <a:pt x="148" y="0"/>
                    <a:pt x="148" y="0"/>
                    <a:pt x="148" y="0"/>
                  </a:cubicBezTo>
                  <a:cubicBezTo>
                    <a:pt x="171" y="0"/>
                    <a:pt x="171" y="0"/>
                    <a:pt x="171" y="0"/>
                  </a:cubicBezTo>
                  <a:cubicBezTo>
                    <a:pt x="171" y="39"/>
                    <a:pt x="171" y="39"/>
                    <a:pt x="171" y="39"/>
                  </a:cubicBezTo>
                  <a:cubicBezTo>
                    <a:pt x="167" y="37"/>
                    <a:pt x="162" y="35"/>
                    <a:pt x="157" y="33"/>
                  </a:cubicBezTo>
                  <a:cubicBezTo>
                    <a:pt x="154" y="32"/>
                    <a:pt x="151" y="31"/>
                    <a:pt x="148" y="30"/>
                  </a:cubicBezTo>
                  <a:close/>
                  <a:moveTo>
                    <a:pt x="86" y="30"/>
                  </a:moveTo>
                  <a:cubicBezTo>
                    <a:pt x="86" y="0"/>
                    <a:pt x="86" y="0"/>
                    <a:pt x="86" y="0"/>
                  </a:cubicBezTo>
                  <a:cubicBezTo>
                    <a:pt x="64" y="0"/>
                    <a:pt x="64" y="0"/>
                    <a:pt x="64" y="0"/>
                  </a:cubicBezTo>
                  <a:cubicBezTo>
                    <a:pt x="64" y="39"/>
                    <a:pt x="64" y="39"/>
                    <a:pt x="64" y="39"/>
                  </a:cubicBezTo>
                  <a:cubicBezTo>
                    <a:pt x="71" y="35"/>
                    <a:pt x="79" y="32"/>
                    <a:pt x="86" y="30"/>
                  </a:cubicBezTo>
                  <a:close/>
                  <a:moveTo>
                    <a:pt x="148" y="253"/>
                  </a:moveTo>
                  <a:cubicBezTo>
                    <a:pt x="148" y="283"/>
                    <a:pt x="148" y="283"/>
                    <a:pt x="148" y="283"/>
                  </a:cubicBezTo>
                  <a:cubicBezTo>
                    <a:pt x="171" y="283"/>
                    <a:pt x="171" y="283"/>
                    <a:pt x="171" y="283"/>
                  </a:cubicBezTo>
                  <a:cubicBezTo>
                    <a:pt x="171" y="244"/>
                    <a:pt x="171" y="244"/>
                    <a:pt x="171" y="244"/>
                  </a:cubicBezTo>
                  <a:cubicBezTo>
                    <a:pt x="164" y="247"/>
                    <a:pt x="156" y="250"/>
                    <a:pt x="148" y="253"/>
                  </a:cubicBezTo>
                  <a:close/>
                  <a:moveTo>
                    <a:pt x="78" y="250"/>
                  </a:moveTo>
                  <a:cubicBezTo>
                    <a:pt x="73" y="248"/>
                    <a:pt x="68" y="246"/>
                    <a:pt x="64" y="244"/>
                  </a:cubicBezTo>
                  <a:cubicBezTo>
                    <a:pt x="64" y="283"/>
                    <a:pt x="64" y="283"/>
                    <a:pt x="64" y="283"/>
                  </a:cubicBezTo>
                  <a:cubicBezTo>
                    <a:pt x="86" y="283"/>
                    <a:pt x="86" y="283"/>
                    <a:pt x="86" y="283"/>
                  </a:cubicBezTo>
                  <a:cubicBezTo>
                    <a:pt x="86" y="253"/>
                    <a:pt x="86" y="253"/>
                    <a:pt x="86" y="253"/>
                  </a:cubicBezTo>
                  <a:cubicBezTo>
                    <a:pt x="83" y="252"/>
                    <a:pt x="80" y="251"/>
                    <a:pt x="78" y="250"/>
                  </a:cubicBezTo>
                  <a:close/>
                  <a:moveTo>
                    <a:pt x="189" y="167"/>
                  </a:moveTo>
                  <a:cubicBezTo>
                    <a:pt x="178" y="197"/>
                    <a:pt x="149" y="217"/>
                    <a:pt x="117" y="217"/>
                  </a:cubicBezTo>
                  <a:cubicBezTo>
                    <a:pt x="108" y="217"/>
                    <a:pt x="100" y="216"/>
                    <a:pt x="91" y="213"/>
                  </a:cubicBezTo>
                  <a:cubicBezTo>
                    <a:pt x="52" y="198"/>
                    <a:pt x="32" y="154"/>
                    <a:pt x="46" y="115"/>
                  </a:cubicBezTo>
                  <a:cubicBezTo>
                    <a:pt x="57" y="85"/>
                    <a:pt x="86" y="65"/>
                    <a:pt x="117" y="65"/>
                  </a:cubicBezTo>
                  <a:cubicBezTo>
                    <a:pt x="126" y="65"/>
                    <a:pt x="135" y="67"/>
                    <a:pt x="144" y="70"/>
                  </a:cubicBezTo>
                  <a:cubicBezTo>
                    <a:pt x="183" y="84"/>
                    <a:pt x="203" y="128"/>
                    <a:pt x="189" y="167"/>
                  </a:cubicBezTo>
                  <a:close/>
                  <a:moveTo>
                    <a:pt x="166" y="117"/>
                  </a:moveTo>
                  <a:cubicBezTo>
                    <a:pt x="168" y="119"/>
                    <a:pt x="169" y="122"/>
                    <a:pt x="169" y="124"/>
                  </a:cubicBezTo>
                  <a:cubicBezTo>
                    <a:pt x="180" y="119"/>
                    <a:pt x="180" y="119"/>
                    <a:pt x="180" y="119"/>
                  </a:cubicBezTo>
                  <a:cubicBezTo>
                    <a:pt x="183" y="119"/>
                    <a:pt x="183" y="116"/>
                    <a:pt x="183" y="114"/>
                  </a:cubicBezTo>
                  <a:cubicBezTo>
                    <a:pt x="182" y="112"/>
                    <a:pt x="179" y="111"/>
                    <a:pt x="177" y="112"/>
                  </a:cubicBezTo>
                  <a:lnTo>
                    <a:pt x="166" y="117"/>
                  </a:lnTo>
                  <a:close/>
                  <a:moveTo>
                    <a:pt x="153" y="100"/>
                  </a:moveTo>
                  <a:cubicBezTo>
                    <a:pt x="155" y="102"/>
                    <a:pt x="157" y="103"/>
                    <a:pt x="159" y="105"/>
                  </a:cubicBezTo>
                  <a:cubicBezTo>
                    <a:pt x="167" y="97"/>
                    <a:pt x="167" y="97"/>
                    <a:pt x="167" y="97"/>
                  </a:cubicBezTo>
                  <a:cubicBezTo>
                    <a:pt x="169" y="95"/>
                    <a:pt x="169" y="93"/>
                    <a:pt x="167" y="91"/>
                  </a:cubicBezTo>
                  <a:cubicBezTo>
                    <a:pt x="166" y="90"/>
                    <a:pt x="163" y="90"/>
                    <a:pt x="162" y="91"/>
                  </a:cubicBezTo>
                  <a:lnTo>
                    <a:pt x="153" y="100"/>
                  </a:lnTo>
                  <a:close/>
                  <a:moveTo>
                    <a:pt x="135" y="89"/>
                  </a:moveTo>
                  <a:cubicBezTo>
                    <a:pt x="135" y="89"/>
                    <a:pt x="136" y="90"/>
                    <a:pt x="136" y="90"/>
                  </a:cubicBezTo>
                  <a:cubicBezTo>
                    <a:pt x="138" y="91"/>
                    <a:pt x="140" y="91"/>
                    <a:pt x="142" y="92"/>
                  </a:cubicBezTo>
                  <a:cubicBezTo>
                    <a:pt x="147" y="81"/>
                    <a:pt x="147" y="81"/>
                    <a:pt x="147" y="81"/>
                  </a:cubicBezTo>
                  <a:cubicBezTo>
                    <a:pt x="147" y="79"/>
                    <a:pt x="146" y="77"/>
                    <a:pt x="144" y="76"/>
                  </a:cubicBezTo>
                  <a:cubicBezTo>
                    <a:pt x="142" y="75"/>
                    <a:pt x="140" y="76"/>
                    <a:pt x="139" y="78"/>
                  </a:cubicBezTo>
                  <a:lnTo>
                    <a:pt x="135" y="89"/>
                  </a:lnTo>
                  <a:close/>
                  <a:moveTo>
                    <a:pt x="110" y="89"/>
                  </a:moveTo>
                  <a:cubicBezTo>
                    <a:pt x="114" y="89"/>
                    <a:pt x="114" y="89"/>
                    <a:pt x="114" y="89"/>
                  </a:cubicBezTo>
                  <a:cubicBezTo>
                    <a:pt x="114" y="83"/>
                    <a:pt x="114" y="83"/>
                    <a:pt x="114" y="83"/>
                  </a:cubicBezTo>
                  <a:cubicBezTo>
                    <a:pt x="114" y="81"/>
                    <a:pt x="114" y="80"/>
                    <a:pt x="114" y="78"/>
                  </a:cubicBezTo>
                  <a:cubicBezTo>
                    <a:pt x="115" y="80"/>
                    <a:pt x="116" y="81"/>
                    <a:pt x="116" y="82"/>
                  </a:cubicBezTo>
                  <a:cubicBezTo>
                    <a:pt x="120" y="89"/>
                    <a:pt x="120" y="89"/>
                    <a:pt x="120" y="89"/>
                  </a:cubicBezTo>
                  <a:cubicBezTo>
                    <a:pt x="125" y="89"/>
                    <a:pt x="125" y="89"/>
                    <a:pt x="125" y="89"/>
                  </a:cubicBezTo>
                  <a:cubicBezTo>
                    <a:pt x="125" y="71"/>
                    <a:pt x="125" y="71"/>
                    <a:pt x="125" y="71"/>
                  </a:cubicBezTo>
                  <a:cubicBezTo>
                    <a:pt x="120" y="71"/>
                    <a:pt x="120" y="71"/>
                    <a:pt x="120" y="71"/>
                  </a:cubicBezTo>
                  <a:cubicBezTo>
                    <a:pt x="120" y="76"/>
                    <a:pt x="120" y="76"/>
                    <a:pt x="120" y="76"/>
                  </a:cubicBezTo>
                  <a:cubicBezTo>
                    <a:pt x="120" y="78"/>
                    <a:pt x="120" y="80"/>
                    <a:pt x="121" y="81"/>
                  </a:cubicBezTo>
                  <a:cubicBezTo>
                    <a:pt x="120" y="80"/>
                    <a:pt x="119" y="78"/>
                    <a:pt x="119" y="77"/>
                  </a:cubicBezTo>
                  <a:cubicBezTo>
                    <a:pt x="115" y="71"/>
                    <a:pt x="115" y="71"/>
                    <a:pt x="115" y="71"/>
                  </a:cubicBezTo>
                  <a:cubicBezTo>
                    <a:pt x="110" y="71"/>
                    <a:pt x="110" y="71"/>
                    <a:pt x="110" y="71"/>
                  </a:cubicBezTo>
                  <a:lnTo>
                    <a:pt x="110" y="89"/>
                  </a:lnTo>
                  <a:close/>
                  <a:moveTo>
                    <a:pt x="105" y="135"/>
                  </a:moveTo>
                  <a:cubicBezTo>
                    <a:pt x="94" y="145"/>
                    <a:pt x="72" y="167"/>
                    <a:pt x="70" y="169"/>
                  </a:cubicBezTo>
                  <a:cubicBezTo>
                    <a:pt x="68" y="171"/>
                    <a:pt x="69" y="174"/>
                    <a:pt x="72" y="173"/>
                  </a:cubicBezTo>
                  <a:cubicBezTo>
                    <a:pt x="75" y="172"/>
                    <a:pt x="104" y="161"/>
                    <a:pt x="118" y="155"/>
                  </a:cubicBezTo>
                  <a:cubicBezTo>
                    <a:pt x="113" y="156"/>
                    <a:pt x="108" y="153"/>
                    <a:pt x="105" y="149"/>
                  </a:cubicBezTo>
                  <a:cubicBezTo>
                    <a:pt x="103" y="145"/>
                    <a:pt x="103" y="139"/>
                    <a:pt x="105" y="135"/>
                  </a:cubicBezTo>
                  <a:close/>
                  <a:moveTo>
                    <a:pt x="88" y="81"/>
                  </a:moveTo>
                  <a:cubicBezTo>
                    <a:pt x="93" y="92"/>
                    <a:pt x="93" y="92"/>
                    <a:pt x="93" y="92"/>
                  </a:cubicBezTo>
                  <a:cubicBezTo>
                    <a:pt x="95" y="91"/>
                    <a:pt x="98" y="90"/>
                    <a:pt x="100" y="89"/>
                  </a:cubicBezTo>
                  <a:cubicBezTo>
                    <a:pt x="96" y="78"/>
                    <a:pt x="96" y="78"/>
                    <a:pt x="96" y="78"/>
                  </a:cubicBezTo>
                  <a:cubicBezTo>
                    <a:pt x="95" y="76"/>
                    <a:pt x="92" y="75"/>
                    <a:pt x="90" y="76"/>
                  </a:cubicBezTo>
                  <a:cubicBezTo>
                    <a:pt x="88" y="77"/>
                    <a:pt x="87" y="79"/>
                    <a:pt x="88" y="81"/>
                  </a:cubicBezTo>
                  <a:close/>
                  <a:moveTo>
                    <a:pt x="67" y="97"/>
                  </a:moveTo>
                  <a:cubicBezTo>
                    <a:pt x="76" y="105"/>
                    <a:pt x="76" y="105"/>
                    <a:pt x="76" y="105"/>
                  </a:cubicBezTo>
                  <a:cubicBezTo>
                    <a:pt x="78" y="103"/>
                    <a:pt x="80" y="102"/>
                    <a:pt x="81" y="100"/>
                  </a:cubicBezTo>
                  <a:cubicBezTo>
                    <a:pt x="73" y="91"/>
                    <a:pt x="73" y="91"/>
                    <a:pt x="73" y="91"/>
                  </a:cubicBezTo>
                  <a:cubicBezTo>
                    <a:pt x="72" y="90"/>
                    <a:pt x="69" y="90"/>
                    <a:pt x="67" y="91"/>
                  </a:cubicBezTo>
                  <a:cubicBezTo>
                    <a:pt x="66" y="93"/>
                    <a:pt x="66" y="95"/>
                    <a:pt x="67" y="97"/>
                  </a:cubicBezTo>
                  <a:close/>
                  <a:moveTo>
                    <a:pt x="54" y="119"/>
                  </a:moveTo>
                  <a:cubicBezTo>
                    <a:pt x="65" y="124"/>
                    <a:pt x="65" y="124"/>
                    <a:pt x="65" y="124"/>
                  </a:cubicBezTo>
                  <a:cubicBezTo>
                    <a:pt x="66" y="123"/>
                    <a:pt x="66" y="123"/>
                    <a:pt x="66" y="122"/>
                  </a:cubicBezTo>
                  <a:cubicBezTo>
                    <a:pt x="67" y="120"/>
                    <a:pt x="67" y="119"/>
                    <a:pt x="68" y="117"/>
                  </a:cubicBezTo>
                  <a:cubicBezTo>
                    <a:pt x="57" y="112"/>
                    <a:pt x="57" y="112"/>
                    <a:pt x="57" y="112"/>
                  </a:cubicBezTo>
                  <a:cubicBezTo>
                    <a:pt x="55" y="111"/>
                    <a:pt x="53" y="112"/>
                    <a:pt x="52" y="114"/>
                  </a:cubicBezTo>
                  <a:cubicBezTo>
                    <a:pt x="51" y="116"/>
                    <a:pt x="52" y="119"/>
                    <a:pt x="54" y="119"/>
                  </a:cubicBezTo>
                  <a:close/>
                  <a:moveTo>
                    <a:pt x="52" y="150"/>
                  </a:moveTo>
                  <a:cubicBezTo>
                    <a:pt x="56" y="150"/>
                    <a:pt x="56" y="150"/>
                    <a:pt x="56" y="150"/>
                  </a:cubicBezTo>
                  <a:cubicBezTo>
                    <a:pt x="58" y="142"/>
                    <a:pt x="58" y="142"/>
                    <a:pt x="58" y="142"/>
                  </a:cubicBezTo>
                  <a:cubicBezTo>
                    <a:pt x="58" y="141"/>
                    <a:pt x="58" y="139"/>
                    <a:pt x="59" y="137"/>
                  </a:cubicBezTo>
                  <a:cubicBezTo>
                    <a:pt x="59" y="137"/>
                    <a:pt x="59" y="137"/>
                    <a:pt x="59" y="137"/>
                  </a:cubicBezTo>
                  <a:cubicBezTo>
                    <a:pt x="59" y="139"/>
                    <a:pt x="59" y="141"/>
                    <a:pt x="59" y="142"/>
                  </a:cubicBezTo>
                  <a:cubicBezTo>
                    <a:pt x="61" y="150"/>
                    <a:pt x="61" y="150"/>
                    <a:pt x="61" y="150"/>
                  </a:cubicBezTo>
                  <a:cubicBezTo>
                    <a:pt x="65" y="150"/>
                    <a:pt x="65" y="150"/>
                    <a:pt x="65" y="150"/>
                  </a:cubicBezTo>
                  <a:cubicBezTo>
                    <a:pt x="69" y="133"/>
                    <a:pt x="69" y="133"/>
                    <a:pt x="69" y="133"/>
                  </a:cubicBezTo>
                  <a:cubicBezTo>
                    <a:pt x="66" y="133"/>
                    <a:pt x="66" y="133"/>
                    <a:pt x="66" y="133"/>
                  </a:cubicBezTo>
                  <a:cubicBezTo>
                    <a:pt x="64" y="140"/>
                    <a:pt x="64" y="140"/>
                    <a:pt x="64" y="140"/>
                  </a:cubicBezTo>
                  <a:cubicBezTo>
                    <a:pt x="64" y="142"/>
                    <a:pt x="63" y="144"/>
                    <a:pt x="63" y="146"/>
                  </a:cubicBezTo>
                  <a:cubicBezTo>
                    <a:pt x="63" y="146"/>
                    <a:pt x="63" y="146"/>
                    <a:pt x="63" y="146"/>
                  </a:cubicBezTo>
                  <a:cubicBezTo>
                    <a:pt x="63" y="144"/>
                    <a:pt x="63" y="142"/>
                    <a:pt x="62" y="140"/>
                  </a:cubicBezTo>
                  <a:cubicBezTo>
                    <a:pt x="61" y="133"/>
                    <a:pt x="61" y="133"/>
                    <a:pt x="61" y="133"/>
                  </a:cubicBezTo>
                  <a:cubicBezTo>
                    <a:pt x="57" y="133"/>
                    <a:pt x="57" y="133"/>
                    <a:pt x="57" y="133"/>
                  </a:cubicBezTo>
                  <a:cubicBezTo>
                    <a:pt x="55" y="140"/>
                    <a:pt x="55" y="140"/>
                    <a:pt x="55" y="140"/>
                  </a:cubicBezTo>
                  <a:cubicBezTo>
                    <a:pt x="55" y="142"/>
                    <a:pt x="55" y="144"/>
                    <a:pt x="54" y="146"/>
                  </a:cubicBezTo>
                  <a:cubicBezTo>
                    <a:pt x="54" y="146"/>
                    <a:pt x="54" y="146"/>
                    <a:pt x="54" y="146"/>
                  </a:cubicBezTo>
                  <a:cubicBezTo>
                    <a:pt x="54" y="144"/>
                    <a:pt x="54" y="142"/>
                    <a:pt x="53" y="140"/>
                  </a:cubicBezTo>
                  <a:cubicBezTo>
                    <a:pt x="52" y="133"/>
                    <a:pt x="52" y="133"/>
                    <a:pt x="52" y="133"/>
                  </a:cubicBezTo>
                  <a:cubicBezTo>
                    <a:pt x="48" y="133"/>
                    <a:pt x="48" y="133"/>
                    <a:pt x="48" y="133"/>
                  </a:cubicBezTo>
                  <a:lnTo>
                    <a:pt x="52" y="150"/>
                  </a:lnTo>
                  <a:close/>
                  <a:moveTo>
                    <a:pt x="68" y="166"/>
                  </a:moveTo>
                  <a:cubicBezTo>
                    <a:pt x="67" y="164"/>
                    <a:pt x="66" y="161"/>
                    <a:pt x="65" y="159"/>
                  </a:cubicBezTo>
                  <a:cubicBezTo>
                    <a:pt x="54" y="163"/>
                    <a:pt x="54" y="163"/>
                    <a:pt x="54" y="163"/>
                  </a:cubicBezTo>
                  <a:cubicBezTo>
                    <a:pt x="52" y="164"/>
                    <a:pt x="51" y="166"/>
                    <a:pt x="52" y="168"/>
                  </a:cubicBezTo>
                  <a:cubicBezTo>
                    <a:pt x="53" y="170"/>
                    <a:pt x="54" y="171"/>
                    <a:pt x="56" y="171"/>
                  </a:cubicBezTo>
                  <a:cubicBezTo>
                    <a:pt x="56" y="171"/>
                    <a:pt x="57" y="171"/>
                    <a:pt x="57" y="170"/>
                  </a:cubicBezTo>
                  <a:lnTo>
                    <a:pt x="68" y="166"/>
                  </a:lnTo>
                  <a:close/>
                  <a:moveTo>
                    <a:pt x="82" y="183"/>
                  </a:moveTo>
                  <a:cubicBezTo>
                    <a:pt x="80" y="181"/>
                    <a:pt x="78" y="179"/>
                    <a:pt x="76" y="177"/>
                  </a:cubicBezTo>
                  <a:cubicBezTo>
                    <a:pt x="67" y="186"/>
                    <a:pt x="67" y="186"/>
                    <a:pt x="67" y="186"/>
                  </a:cubicBezTo>
                  <a:cubicBezTo>
                    <a:pt x="66" y="187"/>
                    <a:pt x="66" y="190"/>
                    <a:pt x="67" y="191"/>
                  </a:cubicBezTo>
                  <a:cubicBezTo>
                    <a:pt x="68" y="192"/>
                    <a:pt x="69" y="192"/>
                    <a:pt x="70" y="192"/>
                  </a:cubicBezTo>
                  <a:cubicBezTo>
                    <a:pt x="71" y="192"/>
                    <a:pt x="72" y="192"/>
                    <a:pt x="73" y="191"/>
                  </a:cubicBezTo>
                  <a:lnTo>
                    <a:pt x="82" y="183"/>
                  </a:lnTo>
                  <a:close/>
                  <a:moveTo>
                    <a:pt x="100" y="193"/>
                  </a:moveTo>
                  <a:cubicBezTo>
                    <a:pt x="100" y="193"/>
                    <a:pt x="99" y="193"/>
                    <a:pt x="98" y="193"/>
                  </a:cubicBezTo>
                  <a:cubicBezTo>
                    <a:pt x="96" y="192"/>
                    <a:pt x="95" y="191"/>
                    <a:pt x="93" y="190"/>
                  </a:cubicBezTo>
                  <a:cubicBezTo>
                    <a:pt x="88" y="201"/>
                    <a:pt x="88" y="201"/>
                    <a:pt x="88" y="201"/>
                  </a:cubicBezTo>
                  <a:cubicBezTo>
                    <a:pt x="87" y="203"/>
                    <a:pt x="88" y="206"/>
                    <a:pt x="90" y="207"/>
                  </a:cubicBezTo>
                  <a:cubicBezTo>
                    <a:pt x="91" y="207"/>
                    <a:pt x="91" y="207"/>
                    <a:pt x="92" y="207"/>
                  </a:cubicBezTo>
                  <a:cubicBezTo>
                    <a:pt x="93" y="207"/>
                    <a:pt x="95" y="206"/>
                    <a:pt x="96" y="204"/>
                  </a:cubicBezTo>
                  <a:lnTo>
                    <a:pt x="100" y="193"/>
                  </a:lnTo>
                  <a:close/>
                  <a:moveTo>
                    <a:pt x="123" y="205"/>
                  </a:moveTo>
                  <a:cubicBezTo>
                    <a:pt x="123" y="203"/>
                    <a:pt x="122" y="201"/>
                    <a:pt x="119" y="200"/>
                  </a:cubicBezTo>
                  <a:cubicBezTo>
                    <a:pt x="117" y="199"/>
                    <a:pt x="116" y="199"/>
                    <a:pt x="116" y="198"/>
                  </a:cubicBezTo>
                  <a:cubicBezTo>
                    <a:pt x="116" y="197"/>
                    <a:pt x="116" y="196"/>
                    <a:pt x="118" y="196"/>
                  </a:cubicBezTo>
                  <a:cubicBezTo>
                    <a:pt x="120" y="196"/>
                    <a:pt x="121" y="196"/>
                    <a:pt x="122" y="197"/>
                  </a:cubicBezTo>
                  <a:cubicBezTo>
                    <a:pt x="122" y="194"/>
                    <a:pt x="122" y="194"/>
                    <a:pt x="122" y="194"/>
                  </a:cubicBezTo>
                  <a:cubicBezTo>
                    <a:pt x="121" y="193"/>
                    <a:pt x="120" y="193"/>
                    <a:pt x="118" y="193"/>
                  </a:cubicBezTo>
                  <a:cubicBezTo>
                    <a:pt x="114" y="193"/>
                    <a:pt x="112" y="195"/>
                    <a:pt x="112" y="198"/>
                  </a:cubicBezTo>
                  <a:cubicBezTo>
                    <a:pt x="112" y="200"/>
                    <a:pt x="114" y="202"/>
                    <a:pt x="116" y="203"/>
                  </a:cubicBezTo>
                  <a:cubicBezTo>
                    <a:pt x="118" y="204"/>
                    <a:pt x="119" y="204"/>
                    <a:pt x="119" y="205"/>
                  </a:cubicBezTo>
                  <a:cubicBezTo>
                    <a:pt x="119" y="206"/>
                    <a:pt x="118" y="207"/>
                    <a:pt x="117" y="207"/>
                  </a:cubicBezTo>
                  <a:cubicBezTo>
                    <a:pt x="115" y="207"/>
                    <a:pt x="113" y="207"/>
                    <a:pt x="112" y="206"/>
                  </a:cubicBezTo>
                  <a:cubicBezTo>
                    <a:pt x="112" y="209"/>
                    <a:pt x="112" y="209"/>
                    <a:pt x="112" y="209"/>
                  </a:cubicBezTo>
                  <a:cubicBezTo>
                    <a:pt x="113" y="210"/>
                    <a:pt x="114" y="210"/>
                    <a:pt x="116" y="210"/>
                  </a:cubicBezTo>
                  <a:cubicBezTo>
                    <a:pt x="121" y="210"/>
                    <a:pt x="123" y="208"/>
                    <a:pt x="123" y="205"/>
                  </a:cubicBezTo>
                  <a:close/>
                  <a:moveTo>
                    <a:pt x="123" y="138"/>
                  </a:moveTo>
                  <a:cubicBezTo>
                    <a:pt x="122" y="136"/>
                    <a:pt x="120" y="135"/>
                    <a:pt x="117" y="135"/>
                  </a:cubicBezTo>
                  <a:cubicBezTo>
                    <a:pt x="116" y="135"/>
                    <a:pt x="115" y="135"/>
                    <a:pt x="114" y="136"/>
                  </a:cubicBezTo>
                  <a:cubicBezTo>
                    <a:pt x="112" y="137"/>
                    <a:pt x="111" y="138"/>
                    <a:pt x="111" y="140"/>
                  </a:cubicBezTo>
                  <a:cubicBezTo>
                    <a:pt x="111" y="142"/>
                    <a:pt x="111" y="143"/>
                    <a:pt x="112" y="145"/>
                  </a:cubicBezTo>
                  <a:cubicBezTo>
                    <a:pt x="113" y="147"/>
                    <a:pt x="115" y="148"/>
                    <a:pt x="117" y="148"/>
                  </a:cubicBezTo>
                  <a:cubicBezTo>
                    <a:pt x="119" y="148"/>
                    <a:pt x="120" y="147"/>
                    <a:pt x="121" y="147"/>
                  </a:cubicBezTo>
                  <a:cubicBezTo>
                    <a:pt x="124" y="145"/>
                    <a:pt x="125" y="141"/>
                    <a:pt x="123" y="138"/>
                  </a:cubicBezTo>
                  <a:close/>
                  <a:moveTo>
                    <a:pt x="130" y="148"/>
                  </a:moveTo>
                  <a:cubicBezTo>
                    <a:pt x="140" y="138"/>
                    <a:pt x="163" y="115"/>
                    <a:pt x="165" y="114"/>
                  </a:cubicBezTo>
                  <a:cubicBezTo>
                    <a:pt x="167" y="111"/>
                    <a:pt x="165" y="108"/>
                    <a:pt x="162" y="110"/>
                  </a:cubicBezTo>
                  <a:cubicBezTo>
                    <a:pt x="160" y="111"/>
                    <a:pt x="130" y="122"/>
                    <a:pt x="117" y="127"/>
                  </a:cubicBezTo>
                  <a:cubicBezTo>
                    <a:pt x="122" y="127"/>
                    <a:pt x="126" y="129"/>
                    <a:pt x="129" y="134"/>
                  </a:cubicBezTo>
                  <a:cubicBezTo>
                    <a:pt x="132" y="138"/>
                    <a:pt x="132" y="143"/>
                    <a:pt x="130" y="148"/>
                  </a:cubicBezTo>
                  <a:close/>
                  <a:moveTo>
                    <a:pt x="147" y="201"/>
                  </a:moveTo>
                  <a:cubicBezTo>
                    <a:pt x="142" y="190"/>
                    <a:pt x="142" y="190"/>
                    <a:pt x="142" y="190"/>
                  </a:cubicBezTo>
                  <a:cubicBezTo>
                    <a:pt x="140" y="191"/>
                    <a:pt x="137" y="192"/>
                    <a:pt x="135" y="193"/>
                  </a:cubicBezTo>
                  <a:cubicBezTo>
                    <a:pt x="139" y="204"/>
                    <a:pt x="139" y="204"/>
                    <a:pt x="139" y="204"/>
                  </a:cubicBezTo>
                  <a:cubicBezTo>
                    <a:pt x="140" y="206"/>
                    <a:pt x="141" y="207"/>
                    <a:pt x="143" y="207"/>
                  </a:cubicBezTo>
                  <a:cubicBezTo>
                    <a:pt x="143" y="207"/>
                    <a:pt x="144" y="207"/>
                    <a:pt x="144" y="207"/>
                  </a:cubicBezTo>
                  <a:cubicBezTo>
                    <a:pt x="146" y="206"/>
                    <a:pt x="147" y="203"/>
                    <a:pt x="147" y="201"/>
                  </a:cubicBezTo>
                  <a:close/>
                  <a:moveTo>
                    <a:pt x="167" y="186"/>
                  </a:moveTo>
                  <a:cubicBezTo>
                    <a:pt x="159" y="177"/>
                    <a:pt x="159" y="177"/>
                    <a:pt x="159" y="177"/>
                  </a:cubicBezTo>
                  <a:cubicBezTo>
                    <a:pt x="157" y="179"/>
                    <a:pt x="155" y="181"/>
                    <a:pt x="153" y="183"/>
                  </a:cubicBezTo>
                  <a:cubicBezTo>
                    <a:pt x="162" y="191"/>
                    <a:pt x="162" y="191"/>
                    <a:pt x="162" y="191"/>
                  </a:cubicBezTo>
                  <a:cubicBezTo>
                    <a:pt x="162" y="192"/>
                    <a:pt x="163" y="192"/>
                    <a:pt x="165" y="192"/>
                  </a:cubicBezTo>
                  <a:cubicBezTo>
                    <a:pt x="166" y="192"/>
                    <a:pt x="167" y="192"/>
                    <a:pt x="167" y="191"/>
                  </a:cubicBezTo>
                  <a:cubicBezTo>
                    <a:pt x="169" y="190"/>
                    <a:pt x="169" y="187"/>
                    <a:pt x="167" y="186"/>
                  </a:cubicBezTo>
                  <a:close/>
                  <a:moveTo>
                    <a:pt x="180" y="163"/>
                  </a:moveTo>
                  <a:cubicBezTo>
                    <a:pt x="169" y="159"/>
                    <a:pt x="169" y="159"/>
                    <a:pt x="169" y="159"/>
                  </a:cubicBezTo>
                  <a:cubicBezTo>
                    <a:pt x="169" y="159"/>
                    <a:pt x="169" y="160"/>
                    <a:pt x="169" y="160"/>
                  </a:cubicBezTo>
                  <a:cubicBezTo>
                    <a:pt x="168" y="162"/>
                    <a:pt x="167" y="164"/>
                    <a:pt x="166" y="166"/>
                  </a:cubicBezTo>
                  <a:cubicBezTo>
                    <a:pt x="177" y="170"/>
                    <a:pt x="177" y="170"/>
                    <a:pt x="177" y="170"/>
                  </a:cubicBezTo>
                  <a:cubicBezTo>
                    <a:pt x="178" y="171"/>
                    <a:pt x="178" y="171"/>
                    <a:pt x="179" y="171"/>
                  </a:cubicBezTo>
                  <a:cubicBezTo>
                    <a:pt x="181" y="171"/>
                    <a:pt x="182" y="170"/>
                    <a:pt x="183" y="168"/>
                  </a:cubicBezTo>
                  <a:cubicBezTo>
                    <a:pt x="183" y="166"/>
                    <a:pt x="183" y="164"/>
                    <a:pt x="180" y="163"/>
                  </a:cubicBezTo>
                  <a:close/>
                  <a:moveTo>
                    <a:pt x="184" y="147"/>
                  </a:moveTo>
                  <a:cubicBezTo>
                    <a:pt x="177" y="147"/>
                    <a:pt x="177" y="147"/>
                    <a:pt x="177" y="147"/>
                  </a:cubicBezTo>
                  <a:cubicBezTo>
                    <a:pt x="177" y="143"/>
                    <a:pt x="177" y="143"/>
                    <a:pt x="177" y="143"/>
                  </a:cubicBezTo>
                  <a:cubicBezTo>
                    <a:pt x="184" y="143"/>
                    <a:pt x="184" y="143"/>
                    <a:pt x="184" y="143"/>
                  </a:cubicBezTo>
                  <a:cubicBezTo>
                    <a:pt x="184" y="139"/>
                    <a:pt x="184" y="139"/>
                    <a:pt x="184" y="139"/>
                  </a:cubicBezTo>
                  <a:cubicBezTo>
                    <a:pt x="177" y="139"/>
                    <a:pt x="177" y="139"/>
                    <a:pt x="177" y="139"/>
                  </a:cubicBezTo>
                  <a:cubicBezTo>
                    <a:pt x="177" y="136"/>
                    <a:pt x="177" y="136"/>
                    <a:pt x="177" y="136"/>
                  </a:cubicBezTo>
                  <a:cubicBezTo>
                    <a:pt x="184" y="136"/>
                    <a:pt x="184" y="136"/>
                    <a:pt x="184" y="136"/>
                  </a:cubicBezTo>
                  <a:cubicBezTo>
                    <a:pt x="184" y="133"/>
                    <a:pt x="184" y="133"/>
                    <a:pt x="184" y="133"/>
                  </a:cubicBezTo>
                  <a:cubicBezTo>
                    <a:pt x="174" y="133"/>
                    <a:pt x="174" y="133"/>
                    <a:pt x="174" y="133"/>
                  </a:cubicBezTo>
                  <a:cubicBezTo>
                    <a:pt x="174" y="150"/>
                    <a:pt x="174" y="150"/>
                    <a:pt x="174" y="150"/>
                  </a:cubicBezTo>
                  <a:cubicBezTo>
                    <a:pt x="184" y="150"/>
                    <a:pt x="184" y="150"/>
                    <a:pt x="184" y="150"/>
                  </a:cubicBezTo>
                  <a:lnTo>
                    <a:pt x="184" y="147"/>
                  </a:lnTo>
                  <a:close/>
                  <a:moveTo>
                    <a:pt x="153" y="43"/>
                  </a:moveTo>
                  <a:cubicBezTo>
                    <a:pt x="142" y="39"/>
                    <a:pt x="130" y="37"/>
                    <a:pt x="117" y="37"/>
                  </a:cubicBezTo>
                  <a:cubicBezTo>
                    <a:pt x="74" y="37"/>
                    <a:pt x="35" y="64"/>
                    <a:pt x="19" y="105"/>
                  </a:cubicBezTo>
                  <a:cubicBezTo>
                    <a:pt x="0" y="159"/>
                    <a:pt x="27" y="219"/>
                    <a:pt x="81" y="239"/>
                  </a:cubicBezTo>
                  <a:cubicBezTo>
                    <a:pt x="93" y="243"/>
                    <a:pt x="105" y="246"/>
                    <a:pt x="117" y="246"/>
                  </a:cubicBezTo>
                  <a:cubicBezTo>
                    <a:pt x="161" y="246"/>
                    <a:pt x="200" y="218"/>
                    <a:pt x="215" y="177"/>
                  </a:cubicBezTo>
                  <a:cubicBezTo>
                    <a:pt x="235" y="123"/>
                    <a:pt x="207" y="63"/>
                    <a:pt x="153" y="43"/>
                  </a:cubicBezTo>
                  <a:close/>
                  <a:moveTo>
                    <a:pt x="199" y="171"/>
                  </a:moveTo>
                  <a:cubicBezTo>
                    <a:pt x="187" y="206"/>
                    <a:pt x="154" y="229"/>
                    <a:pt x="117" y="229"/>
                  </a:cubicBezTo>
                  <a:cubicBezTo>
                    <a:pt x="107" y="229"/>
                    <a:pt x="97" y="227"/>
                    <a:pt x="87" y="223"/>
                  </a:cubicBezTo>
                  <a:cubicBezTo>
                    <a:pt x="42" y="207"/>
                    <a:pt x="19" y="156"/>
                    <a:pt x="35" y="111"/>
                  </a:cubicBezTo>
                  <a:cubicBezTo>
                    <a:pt x="48" y="77"/>
                    <a:pt x="81" y="54"/>
                    <a:pt x="117" y="54"/>
                  </a:cubicBezTo>
                  <a:cubicBezTo>
                    <a:pt x="128" y="54"/>
                    <a:pt x="138" y="56"/>
                    <a:pt x="147" y="59"/>
                  </a:cubicBezTo>
                  <a:cubicBezTo>
                    <a:pt x="193" y="76"/>
                    <a:pt x="216" y="126"/>
                    <a:pt x="199" y="171"/>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zh-CN" altLang="en-US" sz="1600"/>
            </a:p>
          </p:txBody>
        </p:sp>
      </p:grpSp>
      <p:grpSp>
        <p:nvGrpSpPr>
          <p:cNvPr id="20" name="组合 31">
            <a:extLst>
              <a:ext uri="{FF2B5EF4-FFF2-40B4-BE49-F238E27FC236}">
                <a16:creationId xmlns:a16="http://schemas.microsoft.com/office/drawing/2014/main" xmlns="" id="{4ABB4363-C0BF-4B37-B89C-D6F2EBFE0893}"/>
              </a:ext>
            </a:extLst>
          </p:cNvPr>
          <p:cNvGrpSpPr>
            <a:grpSpLocks/>
          </p:cNvGrpSpPr>
          <p:nvPr/>
        </p:nvGrpSpPr>
        <p:grpSpPr bwMode="auto">
          <a:xfrm>
            <a:off x="1477251" y="1638300"/>
            <a:ext cx="2905125" cy="3852472"/>
            <a:chOff x="0" y="0"/>
            <a:chExt cx="2904811" cy="3851848"/>
          </a:xfrm>
        </p:grpSpPr>
        <p:sp>
          <p:nvSpPr>
            <p:cNvPr id="21" name="TextBox 14">
              <a:extLst>
                <a:ext uri="{FF2B5EF4-FFF2-40B4-BE49-F238E27FC236}">
                  <a16:creationId xmlns:a16="http://schemas.microsoft.com/office/drawing/2014/main" xmlns="" id="{05636D7D-D1F6-46C5-8CDF-4450D881457C}"/>
                </a:ext>
              </a:extLst>
            </p:cNvPr>
            <p:cNvSpPr txBox="1">
              <a:spLocks noChangeArrowheads="1"/>
            </p:cNvSpPr>
            <p:nvPr/>
          </p:nvSpPr>
          <p:spPr bwMode="auto">
            <a:xfrm>
              <a:off x="48116" y="0"/>
              <a:ext cx="2856695" cy="110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sz="1600" b="1" dirty="0">
                  <a:solidFill>
                    <a:srgbClr val="000000"/>
                  </a:solidFill>
                  <a:latin typeface="微软雅黑" panose="020B0503020204020204" pitchFamily="34" charset="-122"/>
                  <a:ea typeface="微软雅黑" panose="020B0503020204020204" pitchFamily="34" charset="-122"/>
                </a:rPr>
                <a:t>单击添加标题</a:t>
              </a:r>
              <a:endParaRPr lang="en-US" altLang="zh-CN" sz="1600" b="1" dirty="0">
                <a:solidFill>
                  <a:srgbClr val="000000"/>
                </a:solidFill>
                <a:latin typeface="微软雅黑" panose="020B0503020204020204" pitchFamily="34" charset="-122"/>
                <a:ea typeface="微软雅黑" panose="020B0503020204020204" pitchFamily="34" charset="-122"/>
              </a:endParaRPr>
            </a:p>
            <a:p>
              <a:pPr algn="r" eaLnBrk="1" hangingPunct="1"/>
              <a:r>
                <a:rPr lang="zh-CN" altLang="en-US" sz="1600" dirty="0">
                  <a:solidFill>
                    <a:srgbClr val="000000"/>
                  </a:solidFill>
                  <a:latin typeface="微软雅黑" panose="020B0503020204020204" pitchFamily="34" charset="-122"/>
                  <a:ea typeface="微软雅黑" panose="020B0503020204020204" pitchFamily="34" charset="-122"/>
                </a:rPr>
                <a:t>我们工作室致力于专业</a:t>
              </a:r>
              <a:r>
                <a:rPr lang="en-US" altLang="zh-CN" sz="1600" dirty="0">
                  <a:solidFill>
                    <a:srgbClr val="000000"/>
                  </a:solidFill>
                  <a:latin typeface="微软雅黑" panose="020B0503020204020204" pitchFamily="34" charset="-122"/>
                  <a:ea typeface="微软雅黑" panose="020B0503020204020204" pitchFamily="34" charset="-122"/>
                </a:rPr>
                <a:t>PPT</a:t>
              </a:r>
              <a:r>
                <a:rPr lang="zh-CN" altLang="en-US" sz="1600" dirty="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dirty="0">
                  <a:solidFill>
                    <a:srgbClr val="000000"/>
                  </a:solidFill>
                  <a:latin typeface="微软雅黑" panose="020B0503020204020204" pitchFamily="34" charset="-122"/>
                  <a:ea typeface="微软雅黑" panose="020B0503020204020204" pitchFamily="34" charset="-122"/>
                </a:rPr>
                <a:t>PPT</a:t>
              </a:r>
              <a:r>
                <a:rPr lang="zh-CN" altLang="en-US" sz="1600" dirty="0">
                  <a:solidFill>
                    <a:srgbClr val="000000"/>
                  </a:solidFill>
                  <a:latin typeface="微软雅黑" panose="020B0503020204020204" pitchFamily="34" charset="-122"/>
                  <a:ea typeface="微软雅黑" panose="020B0503020204020204" pitchFamily="34" charset="-122"/>
                </a:rPr>
                <a:t>个性定制服务。</a:t>
              </a:r>
              <a:endParaRPr lang="en-US" altLang="zh-CN" sz="1600" dirty="0">
                <a:solidFill>
                  <a:srgbClr val="000000"/>
                </a:solidFill>
                <a:latin typeface="微软雅黑" panose="020B0503020204020204" pitchFamily="34" charset="-122"/>
                <a:ea typeface="微软雅黑" panose="020B0503020204020204" pitchFamily="34" charset="-122"/>
              </a:endParaRPr>
            </a:p>
          </p:txBody>
        </p:sp>
        <p:sp>
          <p:nvSpPr>
            <p:cNvPr id="22" name="TextBox 14">
              <a:extLst>
                <a:ext uri="{FF2B5EF4-FFF2-40B4-BE49-F238E27FC236}">
                  <a16:creationId xmlns:a16="http://schemas.microsoft.com/office/drawing/2014/main" xmlns="" id="{AAE264F1-2740-47B8-8033-E37EC4FA2067}"/>
                </a:ext>
              </a:extLst>
            </p:cNvPr>
            <p:cNvSpPr txBox="1">
              <a:spLocks noChangeArrowheads="1"/>
            </p:cNvSpPr>
            <p:nvPr/>
          </p:nvSpPr>
          <p:spPr bwMode="auto">
            <a:xfrm>
              <a:off x="0" y="1357611"/>
              <a:ext cx="2856695" cy="110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sz="1600" b="1">
                  <a:solidFill>
                    <a:srgbClr val="000000"/>
                  </a:solidFill>
                  <a:latin typeface="微软雅黑" panose="020B0503020204020204" pitchFamily="34" charset="-122"/>
                  <a:ea typeface="微软雅黑" panose="020B0503020204020204" pitchFamily="34" charset="-122"/>
                </a:rPr>
                <a:t>单击添加标题</a:t>
              </a:r>
              <a:endParaRPr lang="en-US" altLang="zh-CN" sz="1600" b="1">
                <a:solidFill>
                  <a:srgbClr val="000000"/>
                </a:solidFill>
                <a:latin typeface="微软雅黑" panose="020B0503020204020204" pitchFamily="34" charset="-122"/>
                <a:ea typeface="微软雅黑" panose="020B0503020204020204" pitchFamily="34" charset="-122"/>
              </a:endParaRPr>
            </a:p>
            <a:p>
              <a:pPr algn="r" eaLnBrk="1" hangingPunct="1"/>
              <a:r>
                <a:rPr lang="zh-CN" altLang="en-US" sz="1600">
                  <a:solidFill>
                    <a:srgbClr val="000000"/>
                  </a:solidFill>
                  <a:latin typeface="微软雅黑" panose="020B0503020204020204" pitchFamily="34" charset="-122"/>
                  <a:ea typeface="微软雅黑" panose="020B0503020204020204" pitchFamily="34" charset="-122"/>
                </a:rPr>
                <a:t>我们工作室致力于专业</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个性定制服务。</a:t>
              </a:r>
              <a:endParaRPr lang="en-US" altLang="zh-CN" sz="1600">
                <a:solidFill>
                  <a:srgbClr val="000000"/>
                </a:solidFill>
                <a:latin typeface="微软雅黑" panose="020B0503020204020204" pitchFamily="34" charset="-122"/>
                <a:ea typeface="微软雅黑" panose="020B0503020204020204" pitchFamily="34" charset="-122"/>
              </a:endParaRPr>
            </a:p>
          </p:txBody>
        </p:sp>
        <p:sp>
          <p:nvSpPr>
            <p:cNvPr id="23" name="TextBox 14">
              <a:extLst>
                <a:ext uri="{FF2B5EF4-FFF2-40B4-BE49-F238E27FC236}">
                  <a16:creationId xmlns:a16="http://schemas.microsoft.com/office/drawing/2014/main" xmlns="" id="{74CA765E-4E7B-4922-9EB9-377E846D6D90}"/>
                </a:ext>
              </a:extLst>
            </p:cNvPr>
            <p:cNvSpPr txBox="1">
              <a:spLocks noChangeArrowheads="1"/>
            </p:cNvSpPr>
            <p:nvPr/>
          </p:nvSpPr>
          <p:spPr bwMode="auto">
            <a:xfrm>
              <a:off x="0" y="2744036"/>
              <a:ext cx="2856695" cy="110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algn="r" eaLnBrk="1" hangingPunct="1"/>
              <a:r>
                <a:rPr lang="zh-CN" altLang="en-US" sz="1600" b="1" dirty="0">
                  <a:solidFill>
                    <a:srgbClr val="000000"/>
                  </a:solidFill>
                  <a:latin typeface="微软雅黑" panose="020B0503020204020204" pitchFamily="34" charset="-122"/>
                  <a:ea typeface="微软雅黑" panose="020B0503020204020204" pitchFamily="34" charset="-122"/>
                </a:rPr>
                <a:t>单击添加标题</a:t>
              </a:r>
              <a:endParaRPr lang="en-US" altLang="zh-CN" sz="1600" b="1" dirty="0">
                <a:solidFill>
                  <a:srgbClr val="000000"/>
                </a:solidFill>
                <a:latin typeface="微软雅黑" panose="020B0503020204020204" pitchFamily="34" charset="-122"/>
                <a:ea typeface="微软雅黑" panose="020B0503020204020204" pitchFamily="34" charset="-122"/>
              </a:endParaRPr>
            </a:p>
            <a:p>
              <a:pPr algn="r" eaLnBrk="1" hangingPunct="1"/>
              <a:r>
                <a:rPr lang="zh-CN" altLang="en-US" sz="1600" dirty="0">
                  <a:solidFill>
                    <a:srgbClr val="000000"/>
                  </a:solidFill>
                  <a:latin typeface="微软雅黑" panose="020B0503020204020204" pitchFamily="34" charset="-122"/>
                  <a:ea typeface="微软雅黑" panose="020B0503020204020204" pitchFamily="34" charset="-122"/>
                </a:rPr>
                <a:t>我们工作室致力于专业</a:t>
              </a:r>
              <a:r>
                <a:rPr lang="en-US" altLang="zh-CN" sz="1600" dirty="0">
                  <a:solidFill>
                    <a:srgbClr val="000000"/>
                  </a:solidFill>
                  <a:latin typeface="微软雅黑" panose="020B0503020204020204" pitchFamily="34" charset="-122"/>
                  <a:ea typeface="微软雅黑" panose="020B0503020204020204" pitchFamily="34" charset="-122"/>
                </a:rPr>
                <a:t>PPT</a:t>
              </a:r>
              <a:r>
                <a:rPr lang="zh-CN" altLang="en-US" sz="1600" dirty="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dirty="0">
                  <a:solidFill>
                    <a:srgbClr val="000000"/>
                  </a:solidFill>
                  <a:latin typeface="微软雅黑" panose="020B0503020204020204" pitchFamily="34" charset="-122"/>
                  <a:ea typeface="微软雅黑" panose="020B0503020204020204" pitchFamily="34" charset="-122"/>
                </a:rPr>
                <a:t>PPT</a:t>
              </a:r>
              <a:r>
                <a:rPr lang="zh-CN" altLang="en-US" sz="1600" dirty="0">
                  <a:solidFill>
                    <a:srgbClr val="000000"/>
                  </a:solidFill>
                  <a:latin typeface="微软雅黑" panose="020B0503020204020204" pitchFamily="34" charset="-122"/>
                  <a:ea typeface="微软雅黑" panose="020B0503020204020204" pitchFamily="34" charset="-122"/>
                </a:rPr>
                <a:t>个性定制服务。</a:t>
              </a:r>
              <a:endParaRPr lang="en-US" altLang="zh-CN" sz="1600" dirty="0">
                <a:solidFill>
                  <a:srgbClr val="000000"/>
                </a:solidFill>
                <a:latin typeface="微软雅黑" panose="020B0503020204020204" pitchFamily="34" charset="-122"/>
                <a:ea typeface="微软雅黑" panose="020B0503020204020204" pitchFamily="34" charset="-122"/>
              </a:endParaRPr>
            </a:p>
          </p:txBody>
        </p:sp>
      </p:grpSp>
      <p:sp>
        <p:nvSpPr>
          <p:cNvPr id="24" name="TextBox 14">
            <a:extLst>
              <a:ext uri="{FF2B5EF4-FFF2-40B4-BE49-F238E27FC236}">
                <a16:creationId xmlns:a16="http://schemas.microsoft.com/office/drawing/2014/main" xmlns="" id="{C7CCFAC7-1F39-4BED-973E-B3133624131C}"/>
              </a:ext>
            </a:extLst>
          </p:cNvPr>
          <p:cNvSpPr txBox="1">
            <a:spLocks noChangeArrowheads="1"/>
          </p:cNvSpPr>
          <p:nvPr/>
        </p:nvSpPr>
        <p:spPr bwMode="auto">
          <a:xfrm>
            <a:off x="7737188" y="1597129"/>
            <a:ext cx="2857500" cy="1107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b="1">
                <a:solidFill>
                  <a:srgbClr val="000000"/>
                </a:solidFill>
                <a:latin typeface="微软雅黑" panose="020B0503020204020204" pitchFamily="34" charset="-122"/>
                <a:ea typeface="微软雅黑" panose="020B0503020204020204" pitchFamily="34" charset="-122"/>
              </a:rPr>
              <a:t>单击添加标题</a:t>
            </a:r>
            <a:endParaRPr lang="en-US" altLang="zh-CN" sz="1600" b="1">
              <a:solidFill>
                <a:srgbClr val="000000"/>
              </a:solidFill>
              <a:latin typeface="微软雅黑" panose="020B0503020204020204" pitchFamily="34" charset="-122"/>
              <a:ea typeface="微软雅黑" panose="020B0503020204020204" pitchFamily="34" charset="-122"/>
            </a:endParaRPr>
          </a:p>
          <a:p>
            <a:pPr eaLnBrk="1" hangingPunct="1"/>
            <a:r>
              <a:rPr lang="zh-CN" altLang="en-US" sz="1600">
                <a:solidFill>
                  <a:srgbClr val="000000"/>
                </a:solidFill>
                <a:latin typeface="微软雅黑" panose="020B0503020204020204" pitchFamily="34" charset="-122"/>
                <a:ea typeface="微软雅黑" panose="020B0503020204020204" pitchFamily="34" charset="-122"/>
              </a:rPr>
              <a:t>我们工作室致力于专业</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个性定制服务。</a:t>
            </a:r>
            <a:endParaRPr lang="en-US" altLang="zh-CN" sz="1600">
              <a:solidFill>
                <a:srgbClr val="000000"/>
              </a:solidFill>
              <a:latin typeface="微软雅黑" panose="020B0503020204020204" pitchFamily="34" charset="-122"/>
              <a:ea typeface="微软雅黑" panose="020B0503020204020204" pitchFamily="34" charset="-122"/>
            </a:endParaRPr>
          </a:p>
        </p:txBody>
      </p:sp>
      <p:sp>
        <p:nvSpPr>
          <p:cNvPr id="25" name="TextBox 14">
            <a:extLst>
              <a:ext uri="{FF2B5EF4-FFF2-40B4-BE49-F238E27FC236}">
                <a16:creationId xmlns:a16="http://schemas.microsoft.com/office/drawing/2014/main" xmlns="" id="{D836182D-ED85-4074-897D-5313B87F6591}"/>
              </a:ext>
            </a:extLst>
          </p:cNvPr>
          <p:cNvSpPr txBox="1">
            <a:spLocks noChangeArrowheads="1"/>
          </p:cNvSpPr>
          <p:nvPr/>
        </p:nvSpPr>
        <p:spPr bwMode="auto">
          <a:xfrm>
            <a:off x="7711788" y="2890942"/>
            <a:ext cx="2855912" cy="1107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b="1">
                <a:solidFill>
                  <a:srgbClr val="000000"/>
                </a:solidFill>
                <a:latin typeface="微软雅黑" panose="020B0503020204020204" pitchFamily="34" charset="-122"/>
                <a:ea typeface="微软雅黑" panose="020B0503020204020204" pitchFamily="34" charset="-122"/>
              </a:rPr>
              <a:t>单击添加标题</a:t>
            </a:r>
            <a:endParaRPr lang="en-US" altLang="zh-CN" sz="1600" b="1">
              <a:solidFill>
                <a:srgbClr val="000000"/>
              </a:solidFill>
              <a:latin typeface="微软雅黑" panose="020B0503020204020204" pitchFamily="34" charset="-122"/>
              <a:ea typeface="微软雅黑" panose="020B0503020204020204" pitchFamily="34" charset="-122"/>
            </a:endParaRPr>
          </a:p>
          <a:p>
            <a:pPr eaLnBrk="1" hangingPunct="1"/>
            <a:r>
              <a:rPr lang="zh-CN" altLang="en-US" sz="1600">
                <a:solidFill>
                  <a:srgbClr val="000000"/>
                </a:solidFill>
                <a:latin typeface="微软雅黑" panose="020B0503020204020204" pitchFamily="34" charset="-122"/>
                <a:ea typeface="微软雅黑" panose="020B0503020204020204" pitchFamily="34" charset="-122"/>
              </a:rPr>
              <a:t>我们工作室致力于专业</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个性定制服务。</a:t>
            </a:r>
            <a:endParaRPr lang="en-US" altLang="zh-CN" sz="1600">
              <a:solidFill>
                <a:srgbClr val="000000"/>
              </a:solidFill>
              <a:latin typeface="微软雅黑" panose="020B0503020204020204" pitchFamily="34" charset="-122"/>
              <a:ea typeface="微软雅黑" panose="020B0503020204020204" pitchFamily="34" charset="-122"/>
            </a:endParaRPr>
          </a:p>
        </p:txBody>
      </p:sp>
      <p:sp>
        <p:nvSpPr>
          <p:cNvPr id="26" name="TextBox 14">
            <a:extLst>
              <a:ext uri="{FF2B5EF4-FFF2-40B4-BE49-F238E27FC236}">
                <a16:creationId xmlns:a16="http://schemas.microsoft.com/office/drawing/2014/main" xmlns="" id="{4B0EFEC2-1B3F-4ED3-AA0A-63581568C4C2}"/>
              </a:ext>
            </a:extLst>
          </p:cNvPr>
          <p:cNvSpPr txBox="1">
            <a:spLocks noChangeArrowheads="1"/>
          </p:cNvSpPr>
          <p:nvPr/>
        </p:nvSpPr>
        <p:spPr bwMode="auto">
          <a:xfrm>
            <a:off x="7741950" y="4383192"/>
            <a:ext cx="2855913" cy="1107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1600" b="1">
                <a:solidFill>
                  <a:srgbClr val="000000"/>
                </a:solidFill>
                <a:latin typeface="微软雅黑" panose="020B0503020204020204" pitchFamily="34" charset="-122"/>
                <a:ea typeface="微软雅黑" panose="020B0503020204020204" pitchFamily="34" charset="-122"/>
              </a:rPr>
              <a:t>单击添加标题</a:t>
            </a:r>
            <a:endParaRPr lang="en-US" altLang="zh-CN" sz="1600" b="1">
              <a:solidFill>
                <a:srgbClr val="000000"/>
              </a:solidFill>
              <a:latin typeface="微软雅黑" panose="020B0503020204020204" pitchFamily="34" charset="-122"/>
              <a:ea typeface="微软雅黑" panose="020B0503020204020204" pitchFamily="34" charset="-122"/>
            </a:endParaRPr>
          </a:p>
          <a:p>
            <a:pPr eaLnBrk="1" hangingPunct="1"/>
            <a:r>
              <a:rPr lang="zh-CN" altLang="en-US" sz="1600">
                <a:solidFill>
                  <a:srgbClr val="000000"/>
                </a:solidFill>
                <a:latin typeface="微软雅黑" panose="020B0503020204020204" pitchFamily="34" charset="-122"/>
                <a:ea typeface="微软雅黑" panose="020B0503020204020204" pitchFamily="34" charset="-122"/>
              </a:rPr>
              <a:t>我们工作室致力于专业</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模板的发布，并为您提供专业的</a:t>
            </a:r>
            <a:r>
              <a:rPr lang="en-US" altLang="zh-CN" sz="1600">
                <a:solidFill>
                  <a:srgbClr val="000000"/>
                </a:solidFill>
                <a:latin typeface="微软雅黑" panose="020B0503020204020204" pitchFamily="34" charset="-122"/>
                <a:ea typeface="微软雅黑" panose="020B0503020204020204" pitchFamily="34" charset="-122"/>
              </a:rPr>
              <a:t>PPT</a:t>
            </a:r>
            <a:r>
              <a:rPr lang="zh-CN" altLang="en-US" sz="1600">
                <a:solidFill>
                  <a:srgbClr val="000000"/>
                </a:solidFill>
                <a:latin typeface="微软雅黑" panose="020B0503020204020204" pitchFamily="34" charset="-122"/>
                <a:ea typeface="微软雅黑" panose="020B0503020204020204" pitchFamily="34" charset="-122"/>
              </a:rPr>
              <a:t>个性定制服务。</a:t>
            </a:r>
            <a:endParaRPr lang="en-US" altLang="zh-CN" sz="1600">
              <a:solidFill>
                <a:srgbClr val="000000"/>
              </a:solidFill>
              <a:latin typeface="微软雅黑" panose="020B0503020204020204" pitchFamily="34" charset="-122"/>
              <a:ea typeface="微软雅黑" panose="020B0503020204020204" pitchFamily="34" charset="-122"/>
            </a:endParaRPr>
          </a:p>
        </p:txBody>
      </p:sp>
      <p:cxnSp>
        <p:nvCxnSpPr>
          <p:cNvPr id="27" name="直接连接符 38">
            <a:extLst>
              <a:ext uri="{FF2B5EF4-FFF2-40B4-BE49-F238E27FC236}">
                <a16:creationId xmlns:a16="http://schemas.microsoft.com/office/drawing/2014/main" xmlns="" id="{796218B5-3C30-422B-95BB-5FC9B53EB09A}"/>
              </a:ext>
            </a:extLst>
          </p:cNvPr>
          <p:cNvCxnSpPr>
            <a:cxnSpLocks noChangeShapeType="1"/>
          </p:cNvCxnSpPr>
          <p:nvPr/>
        </p:nvCxnSpPr>
        <p:spPr bwMode="auto">
          <a:xfrm>
            <a:off x="5941301" y="1474788"/>
            <a:ext cx="0" cy="4141787"/>
          </a:xfrm>
          <a:prstGeom prst="line">
            <a:avLst/>
          </a:prstGeom>
          <a:noFill/>
          <a:ln w="19050">
            <a:solidFill>
              <a:srgbClr val="D9D9D9"/>
            </a:solidFill>
            <a:round/>
            <a:headEnd/>
            <a:tailEnd/>
          </a:ln>
          <a:extLst>
            <a:ext uri="{909E8E84-426E-40DD-AFC4-6F175D3DCCD1}">
              <a14:hiddenFill xmlns:a14="http://schemas.microsoft.com/office/drawing/2010/main" xmlns="">
                <a:noFill/>
              </a14:hiddenFill>
            </a:ext>
          </a:extLst>
        </p:spPr>
      </p:cxnSp>
      <p:sp>
        <p:nvSpPr>
          <p:cNvPr id="31" name="灯片编号占位符 30">
            <a:extLst>
              <a:ext uri="{FF2B5EF4-FFF2-40B4-BE49-F238E27FC236}">
                <a16:creationId xmlns:a16="http://schemas.microsoft.com/office/drawing/2014/main" xmlns="" id="{AFD13CB3-6AB5-4B69-A1B4-DB04FA82A045}"/>
              </a:ext>
            </a:extLst>
          </p:cNvPr>
          <p:cNvSpPr>
            <a:spLocks noGrp="1"/>
          </p:cNvSpPr>
          <p:nvPr>
            <p:ph type="sldNum" sz="quarter" idx="12"/>
          </p:nvPr>
        </p:nvSpPr>
        <p:spPr/>
        <p:txBody>
          <a:bodyPr/>
          <a:lstStyle/>
          <a:p>
            <a:fld id="{57EA6ACE-0664-44B5-8E34-2EEC9F0AF1A7}" type="slidenum">
              <a:rPr lang="zh-CN" altLang="en-US" smtClean="0"/>
              <a:pPr/>
              <a:t>16</a:t>
            </a:fld>
            <a:endParaRPr lang="zh-CN" altLang="en-US"/>
          </a:p>
        </p:txBody>
      </p:sp>
      <p:sp>
        <p:nvSpPr>
          <p:cNvPr id="28" name="文本框 27">
            <a:extLst>
              <a:ext uri="{FF2B5EF4-FFF2-40B4-BE49-F238E27FC236}">
                <a16:creationId xmlns:a16="http://schemas.microsoft.com/office/drawing/2014/main" xmlns="" id="{CF347A45-A831-432B-8E97-22555664441F}"/>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3507717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2DC01D2-7FC0-47ED-B04D-5B12A1E7DC5E}"/>
              </a:ext>
            </a:extLst>
          </p:cNvPr>
          <p:cNvSpPr>
            <a:spLocks noGrp="1"/>
          </p:cNvSpPr>
          <p:nvPr>
            <p:ph type="title"/>
          </p:nvPr>
        </p:nvSpPr>
        <p:spPr/>
        <p:txBody>
          <a:bodyPr>
            <a:normAutofit fontScale="90000"/>
          </a:bodyPr>
          <a:lstStyle/>
          <a:p>
            <a:endParaRPr lang="zh-CN" altLang="en-US"/>
          </a:p>
        </p:txBody>
      </p:sp>
      <p:graphicFrame>
        <p:nvGraphicFramePr>
          <p:cNvPr id="4" name="表格 3">
            <a:extLst>
              <a:ext uri="{FF2B5EF4-FFF2-40B4-BE49-F238E27FC236}">
                <a16:creationId xmlns:a16="http://schemas.microsoft.com/office/drawing/2014/main" xmlns="" id="{0F744498-5E21-401D-9724-4B53313660BC}"/>
              </a:ext>
            </a:extLst>
          </p:cNvPr>
          <p:cNvGraphicFramePr>
            <a:graphicFrameLocks noGrp="1"/>
          </p:cNvGraphicFramePr>
          <p:nvPr>
            <p:extLst>
              <p:ext uri="{D42A27DB-BD31-4B8C-83A1-F6EECF244321}">
                <p14:modId xmlns:p14="http://schemas.microsoft.com/office/powerpoint/2010/main" xmlns="" val="782719975"/>
              </p:ext>
            </p:extLst>
          </p:nvPr>
        </p:nvGraphicFramePr>
        <p:xfrm>
          <a:off x="1275079" y="1773238"/>
          <a:ext cx="9641842" cy="3042606"/>
        </p:xfrm>
        <a:graphic>
          <a:graphicData uri="http://schemas.openxmlformats.org/drawingml/2006/table">
            <a:tbl>
              <a:tblPr firstRow="1" bandRow="1">
                <a:tableStyleId>{5C22544A-7EE6-4342-B048-85BDC9FD1C3A}</a:tableStyleId>
              </a:tblPr>
              <a:tblGrid>
                <a:gridCol w="1377406">
                  <a:extLst>
                    <a:ext uri="{9D8B030D-6E8A-4147-A177-3AD203B41FA5}">
                      <a16:colId xmlns:a16="http://schemas.microsoft.com/office/drawing/2014/main" xmlns="" val="20000"/>
                    </a:ext>
                  </a:extLst>
                </a:gridCol>
                <a:gridCol w="1377406">
                  <a:extLst>
                    <a:ext uri="{9D8B030D-6E8A-4147-A177-3AD203B41FA5}">
                      <a16:colId xmlns:a16="http://schemas.microsoft.com/office/drawing/2014/main" xmlns="" val="20001"/>
                    </a:ext>
                  </a:extLst>
                </a:gridCol>
                <a:gridCol w="1377406">
                  <a:extLst>
                    <a:ext uri="{9D8B030D-6E8A-4147-A177-3AD203B41FA5}">
                      <a16:colId xmlns:a16="http://schemas.microsoft.com/office/drawing/2014/main" xmlns="" val="20002"/>
                    </a:ext>
                  </a:extLst>
                </a:gridCol>
                <a:gridCol w="1377406">
                  <a:extLst>
                    <a:ext uri="{9D8B030D-6E8A-4147-A177-3AD203B41FA5}">
                      <a16:colId xmlns:a16="http://schemas.microsoft.com/office/drawing/2014/main" xmlns="" val="20003"/>
                    </a:ext>
                  </a:extLst>
                </a:gridCol>
                <a:gridCol w="1377406">
                  <a:extLst>
                    <a:ext uri="{9D8B030D-6E8A-4147-A177-3AD203B41FA5}">
                      <a16:colId xmlns:a16="http://schemas.microsoft.com/office/drawing/2014/main" xmlns="" val="20004"/>
                    </a:ext>
                  </a:extLst>
                </a:gridCol>
                <a:gridCol w="1377406">
                  <a:extLst>
                    <a:ext uri="{9D8B030D-6E8A-4147-A177-3AD203B41FA5}">
                      <a16:colId xmlns:a16="http://schemas.microsoft.com/office/drawing/2014/main" xmlns="" val="20005"/>
                    </a:ext>
                  </a:extLst>
                </a:gridCol>
                <a:gridCol w="1377406">
                  <a:extLst>
                    <a:ext uri="{9D8B030D-6E8A-4147-A177-3AD203B41FA5}">
                      <a16:colId xmlns:a16="http://schemas.microsoft.com/office/drawing/2014/main" xmlns="" val="20006"/>
                    </a:ext>
                  </a:extLst>
                </a:gridCol>
              </a:tblGrid>
              <a:tr h="507101">
                <a:tc>
                  <a:txBody>
                    <a:bodyPr/>
                    <a:lstStyle/>
                    <a:p>
                      <a:endParaRPr lang="zh-CN" altLang="en-US" dirty="0">
                        <a:solidFill>
                          <a:schemeClr val="bg1"/>
                        </a:solidFill>
                        <a:latin typeface="微软雅黑" panose="020B0503020204020204" pitchFamily="34" charset="-122"/>
                        <a:ea typeface="微软雅黑" panose="020B0503020204020204" pitchFamily="34" charset="-122"/>
                      </a:endParaRP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项目一</a:t>
                      </a: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项目二</a:t>
                      </a: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项目三</a:t>
                      </a: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项目四</a:t>
                      </a: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项目五</a:t>
                      </a:r>
                    </a:p>
                  </a:txBody>
                  <a:tcPr anchor="ctr" anchorCtr="1">
                    <a:solidFill>
                      <a:srgbClr val="595959"/>
                    </a:solidFill>
                  </a:tcPr>
                </a:tc>
                <a:tc>
                  <a:txBody>
                    <a:bodyPr/>
                    <a:lstStyle/>
                    <a:p>
                      <a:r>
                        <a:rPr lang="zh-CN" altLang="en-US" dirty="0">
                          <a:solidFill>
                            <a:schemeClr val="bg1"/>
                          </a:solidFill>
                          <a:latin typeface="微软雅黑" panose="020B0503020204020204" pitchFamily="34" charset="-122"/>
                          <a:ea typeface="微软雅黑" panose="020B0503020204020204" pitchFamily="34" charset="-122"/>
                        </a:rPr>
                        <a:t>项目六</a:t>
                      </a:r>
                    </a:p>
                  </a:txBody>
                  <a:tcPr anchor="ctr" anchorCtr="1">
                    <a:solidFill>
                      <a:srgbClr val="595959"/>
                    </a:solidFill>
                  </a:tcPr>
                </a:tc>
                <a:extLst>
                  <a:ext uri="{0D108BD9-81ED-4DB2-BD59-A6C34878D82A}">
                    <a16:rowId xmlns:a16="http://schemas.microsoft.com/office/drawing/2014/main" xmlns="" val="10000"/>
                  </a:ext>
                </a:extLst>
              </a:tr>
              <a:tr h="507101">
                <a:tc>
                  <a:txBody>
                    <a:bodyPr/>
                    <a:lstStyle/>
                    <a:p>
                      <a:r>
                        <a:rPr lang="zh-CN" altLang="en-US" dirty="0">
                          <a:solidFill>
                            <a:schemeClr val="bg1"/>
                          </a:solidFill>
                          <a:latin typeface="微软雅黑" panose="020B0503020204020204" pitchFamily="34" charset="-122"/>
                          <a:ea typeface="微软雅黑" panose="020B0503020204020204" pitchFamily="34" charset="-122"/>
                        </a:rPr>
                        <a:t>数据一</a:t>
                      </a:r>
                    </a:p>
                  </a:txBody>
                  <a:tcPr anchor="ctr" anchorCtr="1">
                    <a:solidFill>
                      <a:srgbClr val="007385"/>
                    </a:solidFill>
                  </a:tcPr>
                </a:tc>
                <a:tc>
                  <a:txBody>
                    <a:bodyPr/>
                    <a:lstStyle/>
                    <a:p>
                      <a:r>
                        <a:rPr lang="en-US" altLang="zh-CN" dirty="0">
                          <a:solidFill>
                            <a:schemeClr val="bg1"/>
                          </a:solidFill>
                        </a:rPr>
                        <a:t>10</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11</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12</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13</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14</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15</a:t>
                      </a:r>
                      <a:endParaRPr lang="zh-CN" altLang="en-US" dirty="0">
                        <a:solidFill>
                          <a:schemeClr val="bg1"/>
                        </a:solidFill>
                      </a:endParaRPr>
                    </a:p>
                  </a:txBody>
                  <a:tcPr anchor="ctr" anchorCtr="1">
                    <a:solidFill>
                      <a:srgbClr val="007385"/>
                    </a:solidFill>
                  </a:tcPr>
                </a:tc>
                <a:extLst>
                  <a:ext uri="{0D108BD9-81ED-4DB2-BD59-A6C34878D82A}">
                    <a16:rowId xmlns:a16="http://schemas.microsoft.com/office/drawing/2014/main" xmlns="" val="10001"/>
                  </a:ext>
                </a:extLst>
              </a:tr>
              <a:tr h="507101">
                <a:tc>
                  <a:txBody>
                    <a:bodyPr/>
                    <a:lstStyle/>
                    <a:p>
                      <a:r>
                        <a:rPr lang="zh-CN" altLang="en-US" dirty="0">
                          <a:solidFill>
                            <a:srgbClr val="007385"/>
                          </a:solidFill>
                          <a:latin typeface="微软雅黑" panose="020B0503020204020204" pitchFamily="34" charset="-122"/>
                          <a:ea typeface="微软雅黑" panose="020B0503020204020204" pitchFamily="34" charset="-122"/>
                        </a:rPr>
                        <a:t>数据二</a:t>
                      </a:r>
                    </a:p>
                  </a:txBody>
                  <a:tcPr anchor="ctr" anchorCtr="1">
                    <a:solidFill>
                      <a:schemeClr val="bg1"/>
                    </a:solidFill>
                  </a:tcPr>
                </a:tc>
                <a:tc>
                  <a:txBody>
                    <a:bodyPr/>
                    <a:lstStyle/>
                    <a:p>
                      <a:r>
                        <a:rPr lang="en-US" altLang="zh-CN" dirty="0">
                          <a:solidFill>
                            <a:srgbClr val="007385"/>
                          </a:solidFill>
                        </a:rPr>
                        <a:t>16</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17</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18</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19</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20</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21</a:t>
                      </a:r>
                      <a:endParaRPr lang="zh-CN" altLang="en-US" dirty="0">
                        <a:solidFill>
                          <a:srgbClr val="007385"/>
                        </a:solidFill>
                      </a:endParaRPr>
                    </a:p>
                  </a:txBody>
                  <a:tcPr anchor="ctr" anchorCtr="1">
                    <a:solidFill>
                      <a:schemeClr val="bg1"/>
                    </a:solidFill>
                  </a:tcPr>
                </a:tc>
                <a:extLst>
                  <a:ext uri="{0D108BD9-81ED-4DB2-BD59-A6C34878D82A}">
                    <a16:rowId xmlns:a16="http://schemas.microsoft.com/office/drawing/2014/main" xmlns="" val="10002"/>
                  </a:ext>
                </a:extLst>
              </a:tr>
              <a:tr h="507101">
                <a:tc>
                  <a:txBody>
                    <a:bodyPr/>
                    <a:lstStyle/>
                    <a:p>
                      <a:r>
                        <a:rPr lang="zh-CN" altLang="en-US" dirty="0">
                          <a:solidFill>
                            <a:schemeClr val="bg1"/>
                          </a:solidFill>
                          <a:latin typeface="微软雅黑" panose="020B0503020204020204" pitchFamily="34" charset="-122"/>
                          <a:ea typeface="微软雅黑" panose="020B0503020204020204" pitchFamily="34" charset="-122"/>
                        </a:rPr>
                        <a:t>数据三</a:t>
                      </a:r>
                    </a:p>
                  </a:txBody>
                  <a:tcPr anchor="ctr" anchorCtr="1">
                    <a:solidFill>
                      <a:srgbClr val="007385"/>
                    </a:solidFill>
                  </a:tcPr>
                </a:tc>
                <a:tc>
                  <a:txBody>
                    <a:bodyPr/>
                    <a:lstStyle/>
                    <a:p>
                      <a:r>
                        <a:rPr lang="en-US" altLang="zh-CN" dirty="0">
                          <a:solidFill>
                            <a:schemeClr val="bg1"/>
                          </a:solidFill>
                        </a:rPr>
                        <a:t>22</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23</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24</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25</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26</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27</a:t>
                      </a:r>
                      <a:endParaRPr lang="zh-CN" altLang="en-US" dirty="0">
                        <a:solidFill>
                          <a:schemeClr val="bg1"/>
                        </a:solidFill>
                      </a:endParaRPr>
                    </a:p>
                  </a:txBody>
                  <a:tcPr anchor="ctr" anchorCtr="1">
                    <a:solidFill>
                      <a:srgbClr val="007385"/>
                    </a:solidFill>
                  </a:tcPr>
                </a:tc>
                <a:extLst>
                  <a:ext uri="{0D108BD9-81ED-4DB2-BD59-A6C34878D82A}">
                    <a16:rowId xmlns:a16="http://schemas.microsoft.com/office/drawing/2014/main" xmlns="" val="10003"/>
                  </a:ext>
                </a:extLst>
              </a:tr>
              <a:tr h="507101">
                <a:tc>
                  <a:txBody>
                    <a:bodyPr/>
                    <a:lstStyle/>
                    <a:p>
                      <a:r>
                        <a:rPr lang="zh-CN" altLang="en-US" dirty="0">
                          <a:solidFill>
                            <a:srgbClr val="007385"/>
                          </a:solidFill>
                          <a:latin typeface="微软雅黑" panose="020B0503020204020204" pitchFamily="34" charset="-122"/>
                          <a:ea typeface="微软雅黑" panose="020B0503020204020204" pitchFamily="34" charset="-122"/>
                        </a:rPr>
                        <a:t>数据四</a:t>
                      </a:r>
                    </a:p>
                  </a:txBody>
                  <a:tcPr anchor="ctr" anchorCtr="1">
                    <a:solidFill>
                      <a:schemeClr val="bg1"/>
                    </a:solidFill>
                  </a:tcPr>
                </a:tc>
                <a:tc>
                  <a:txBody>
                    <a:bodyPr/>
                    <a:lstStyle/>
                    <a:p>
                      <a:r>
                        <a:rPr lang="en-US" altLang="zh-CN" dirty="0">
                          <a:solidFill>
                            <a:srgbClr val="007385"/>
                          </a:solidFill>
                        </a:rPr>
                        <a:t>28</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28</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30</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31</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32</a:t>
                      </a:r>
                      <a:endParaRPr lang="zh-CN" altLang="en-US" dirty="0">
                        <a:solidFill>
                          <a:srgbClr val="007385"/>
                        </a:solidFill>
                      </a:endParaRPr>
                    </a:p>
                  </a:txBody>
                  <a:tcPr anchor="ctr" anchorCtr="1">
                    <a:solidFill>
                      <a:schemeClr val="bg1"/>
                    </a:solidFill>
                  </a:tcPr>
                </a:tc>
                <a:tc>
                  <a:txBody>
                    <a:bodyPr/>
                    <a:lstStyle/>
                    <a:p>
                      <a:r>
                        <a:rPr lang="en-US" altLang="zh-CN" dirty="0">
                          <a:solidFill>
                            <a:srgbClr val="007385"/>
                          </a:solidFill>
                        </a:rPr>
                        <a:t>33</a:t>
                      </a:r>
                      <a:endParaRPr lang="zh-CN" altLang="en-US" dirty="0">
                        <a:solidFill>
                          <a:srgbClr val="007385"/>
                        </a:solidFill>
                      </a:endParaRPr>
                    </a:p>
                  </a:txBody>
                  <a:tcPr anchor="ctr" anchorCtr="1">
                    <a:solidFill>
                      <a:schemeClr val="bg1"/>
                    </a:solidFill>
                  </a:tcPr>
                </a:tc>
                <a:extLst>
                  <a:ext uri="{0D108BD9-81ED-4DB2-BD59-A6C34878D82A}">
                    <a16:rowId xmlns:a16="http://schemas.microsoft.com/office/drawing/2014/main" xmlns="" val="10004"/>
                  </a:ext>
                </a:extLst>
              </a:tr>
              <a:tr h="507101">
                <a:tc>
                  <a:txBody>
                    <a:bodyPr/>
                    <a:lstStyle/>
                    <a:p>
                      <a:r>
                        <a:rPr lang="zh-CN" altLang="en-US" dirty="0">
                          <a:solidFill>
                            <a:schemeClr val="bg1"/>
                          </a:solidFill>
                          <a:latin typeface="微软雅黑" panose="020B0503020204020204" pitchFamily="34" charset="-122"/>
                          <a:ea typeface="微软雅黑" panose="020B0503020204020204" pitchFamily="34" charset="-122"/>
                        </a:rPr>
                        <a:t>数据五</a:t>
                      </a:r>
                    </a:p>
                  </a:txBody>
                  <a:tcPr anchor="ctr" anchorCtr="1">
                    <a:solidFill>
                      <a:srgbClr val="007385"/>
                    </a:solidFill>
                  </a:tcPr>
                </a:tc>
                <a:tc>
                  <a:txBody>
                    <a:bodyPr/>
                    <a:lstStyle/>
                    <a:p>
                      <a:r>
                        <a:rPr lang="en-US" altLang="zh-CN" dirty="0">
                          <a:solidFill>
                            <a:schemeClr val="bg1"/>
                          </a:solidFill>
                        </a:rPr>
                        <a:t>34</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35</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36</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37</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38</a:t>
                      </a:r>
                      <a:endParaRPr lang="zh-CN" altLang="en-US" dirty="0">
                        <a:solidFill>
                          <a:schemeClr val="bg1"/>
                        </a:solidFill>
                      </a:endParaRPr>
                    </a:p>
                  </a:txBody>
                  <a:tcPr anchor="ctr" anchorCtr="1">
                    <a:solidFill>
                      <a:srgbClr val="007385"/>
                    </a:solidFill>
                  </a:tcPr>
                </a:tc>
                <a:tc>
                  <a:txBody>
                    <a:bodyPr/>
                    <a:lstStyle/>
                    <a:p>
                      <a:r>
                        <a:rPr lang="en-US" altLang="zh-CN" dirty="0">
                          <a:solidFill>
                            <a:schemeClr val="bg1"/>
                          </a:solidFill>
                        </a:rPr>
                        <a:t>39</a:t>
                      </a:r>
                      <a:endParaRPr lang="zh-CN" altLang="en-US" dirty="0">
                        <a:solidFill>
                          <a:schemeClr val="bg1"/>
                        </a:solidFill>
                      </a:endParaRPr>
                    </a:p>
                  </a:txBody>
                  <a:tcPr anchor="ctr" anchorCtr="1">
                    <a:solidFill>
                      <a:srgbClr val="007385"/>
                    </a:solidFill>
                  </a:tcPr>
                </a:tc>
                <a:extLst>
                  <a:ext uri="{0D108BD9-81ED-4DB2-BD59-A6C34878D82A}">
                    <a16:rowId xmlns:a16="http://schemas.microsoft.com/office/drawing/2014/main" xmlns="" val="10005"/>
                  </a:ext>
                </a:extLst>
              </a:tr>
            </a:tbl>
          </a:graphicData>
        </a:graphic>
      </p:graphicFrame>
      <p:sp>
        <p:nvSpPr>
          <p:cNvPr id="5" name="文本框 4">
            <a:extLst>
              <a:ext uri="{FF2B5EF4-FFF2-40B4-BE49-F238E27FC236}">
                <a16:creationId xmlns:a16="http://schemas.microsoft.com/office/drawing/2014/main" xmlns="" id="{7AAC03CE-E2C7-4F95-9E1F-92A4902A3B07}"/>
              </a:ext>
            </a:extLst>
          </p:cNvPr>
          <p:cNvSpPr txBox="1"/>
          <p:nvPr/>
        </p:nvSpPr>
        <p:spPr>
          <a:xfrm>
            <a:off x="1166564" y="5013325"/>
            <a:ext cx="1241922" cy="1107996"/>
          </a:xfrm>
          <a:prstGeom prst="rect">
            <a:avLst/>
          </a:prstGeom>
          <a:noFill/>
        </p:spPr>
        <p:txBody>
          <a:bodyPr wrap="square" rtlCol="0">
            <a:spAutoFit/>
          </a:bodyPr>
          <a:lstStyle/>
          <a:p>
            <a:r>
              <a:rPr lang="en-US" altLang="zh-CN" sz="6600" dirty="0">
                <a:solidFill>
                  <a:srgbClr val="007385"/>
                </a:solidFill>
                <a:latin typeface="Broadway" panose="04040905080B02020502" pitchFamily="82" charset="0"/>
              </a:rPr>
              <a:t>01</a:t>
            </a:r>
            <a:endParaRPr lang="zh-CN" altLang="en-US" sz="6600" dirty="0">
              <a:solidFill>
                <a:srgbClr val="007385"/>
              </a:solidFill>
              <a:latin typeface="Broadway" panose="04040905080B02020502" pitchFamily="82" charset="0"/>
            </a:endParaRPr>
          </a:p>
        </p:txBody>
      </p:sp>
      <p:sp>
        <p:nvSpPr>
          <p:cNvPr id="6" name="文本框 5">
            <a:extLst>
              <a:ext uri="{FF2B5EF4-FFF2-40B4-BE49-F238E27FC236}">
                <a16:creationId xmlns:a16="http://schemas.microsoft.com/office/drawing/2014/main" xmlns="" id="{AF1770FB-3821-47D5-81CE-5E3C48FE3C8F}"/>
              </a:ext>
            </a:extLst>
          </p:cNvPr>
          <p:cNvSpPr txBox="1"/>
          <p:nvPr/>
        </p:nvSpPr>
        <p:spPr>
          <a:xfrm>
            <a:off x="2202815" y="5189614"/>
            <a:ext cx="4030345" cy="757130"/>
          </a:xfrm>
          <a:prstGeom prst="rect">
            <a:avLst/>
          </a:prstGeom>
          <a:noFill/>
        </p:spPr>
        <p:txBody>
          <a:bodyPr wrap="square" rtlCol="0">
            <a:spAutoFit/>
          </a:bodyPr>
          <a:lstStyle/>
          <a:p>
            <a:pPr>
              <a:lnSpc>
                <a:spcPct val="120000"/>
              </a:lnSpc>
            </a:pPr>
            <a:r>
              <a:rPr lang="zh-CN" altLang="en-US" dirty="0">
                <a:solidFill>
                  <a:srgbClr val="595959"/>
                </a:solidFill>
                <a:latin typeface="微软雅黑" panose="020B0503020204020204" pitchFamily="34" charset="-122"/>
                <a:ea typeface="微软雅黑" panose="020B0503020204020204" pitchFamily="34" charset="-122"/>
              </a:rPr>
              <a:t>请在此处添加内容请在此处添加内容请在此处添加内容请在此处添加内容</a:t>
            </a:r>
          </a:p>
        </p:txBody>
      </p:sp>
      <p:sp>
        <p:nvSpPr>
          <p:cNvPr id="7" name="文本框 6">
            <a:extLst>
              <a:ext uri="{FF2B5EF4-FFF2-40B4-BE49-F238E27FC236}">
                <a16:creationId xmlns:a16="http://schemas.microsoft.com/office/drawing/2014/main" xmlns="" id="{0682A18A-07BC-465C-B5C8-9819178776FB}"/>
              </a:ext>
            </a:extLst>
          </p:cNvPr>
          <p:cNvSpPr txBox="1"/>
          <p:nvPr/>
        </p:nvSpPr>
        <p:spPr>
          <a:xfrm>
            <a:off x="5974080" y="5012690"/>
            <a:ext cx="1645920" cy="1107996"/>
          </a:xfrm>
          <a:prstGeom prst="rect">
            <a:avLst/>
          </a:prstGeom>
          <a:noFill/>
        </p:spPr>
        <p:txBody>
          <a:bodyPr wrap="square" rtlCol="0">
            <a:spAutoFit/>
          </a:bodyPr>
          <a:lstStyle/>
          <a:p>
            <a:r>
              <a:rPr lang="en-US" altLang="zh-CN" sz="6600" dirty="0">
                <a:solidFill>
                  <a:srgbClr val="007385"/>
                </a:solidFill>
                <a:latin typeface="Broadway" panose="04040905080B02020502" pitchFamily="82" charset="0"/>
              </a:rPr>
              <a:t>02</a:t>
            </a:r>
            <a:endParaRPr lang="zh-CN" altLang="en-US" sz="6600" dirty="0">
              <a:solidFill>
                <a:srgbClr val="007385"/>
              </a:solidFill>
              <a:latin typeface="Broadway" panose="04040905080B02020502" pitchFamily="82" charset="0"/>
            </a:endParaRPr>
          </a:p>
        </p:txBody>
      </p:sp>
      <p:sp>
        <p:nvSpPr>
          <p:cNvPr id="8" name="文本框 7">
            <a:extLst>
              <a:ext uri="{FF2B5EF4-FFF2-40B4-BE49-F238E27FC236}">
                <a16:creationId xmlns:a16="http://schemas.microsoft.com/office/drawing/2014/main" xmlns="" id="{14299A26-2764-453F-B8A2-A613EAA37717}"/>
              </a:ext>
            </a:extLst>
          </p:cNvPr>
          <p:cNvSpPr txBox="1"/>
          <p:nvPr/>
        </p:nvSpPr>
        <p:spPr>
          <a:xfrm>
            <a:off x="7117011" y="5189614"/>
            <a:ext cx="4030345" cy="757130"/>
          </a:xfrm>
          <a:prstGeom prst="rect">
            <a:avLst/>
          </a:prstGeom>
          <a:noFill/>
        </p:spPr>
        <p:txBody>
          <a:bodyPr wrap="square" rtlCol="0">
            <a:spAutoFit/>
          </a:bodyPr>
          <a:lstStyle/>
          <a:p>
            <a:pPr>
              <a:lnSpc>
                <a:spcPct val="120000"/>
              </a:lnSpc>
            </a:pPr>
            <a:r>
              <a:rPr lang="zh-CN" altLang="en-US" dirty="0">
                <a:solidFill>
                  <a:srgbClr val="595959"/>
                </a:solidFill>
                <a:latin typeface="微软雅黑" panose="020B0503020204020204" pitchFamily="34" charset="-122"/>
                <a:ea typeface="微软雅黑" panose="020B0503020204020204" pitchFamily="34" charset="-122"/>
              </a:rPr>
              <a:t>请在此处添加内容请在此处添加内容请在此处添加内容请在此处添加内容</a:t>
            </a:r>
          </a:p>
        </p:txBody>
      </p:sp>
      <p:sp>
        <p:nvSpPr>
          <p:cNvPr id="9" name="文本框 8">
            <a:extLst>
              <a:ext uri="{FF2B5EF4-FFF2-40B4-BE49-F238E27FC236}">
                <a16:creationId xmlns:a16="http://schemas.microsoft.com/office/drawing/2014/main" xmlns="" id="{BC5B369F-63A2-4B21-9776-B46DE8C36034}"/>
              </a:ext>
            </a:extLst>
          </p:cNvPr>
          <p:cNvSpPr txBox="1"/>
          <p:nvPr/>
        </p:nvSpPr>
        <p:spPr>
          <a:xfrm>
            <a:off x="1196975" y="1204748"/>
            <a:ext cx="4358640" cy="461665"/>
          </a:xfrm>
          <a:prstGeom prst="rect">
            <a:avLst/>
          </a:prstGeom>
          <a:noFill/>
        </p:spPr>
        <p:txBody>
          <a:bodyPr wrap="square" rtlCol="0">
            <a:spAutoFit/>
          </a:bodyPr>
          <a:lstStyle/>
          <a:p>
            <a:pPr>
              <a:lnSpc>
                <a:spcPct val="120000"/>
              </a:lnSpc>
            </a:pPr>
            <a:r>
              <a:rPr lang="zh-CN" altLang="en-US" sz="2000" b="1" dirty="0">
                <a:solidFill>
                  <a:srgbClr val="595959"/>
                </a:solidFill>
                <a:latin typeface="微软雅黑" panose="020B0503020204020204" pitchFamily="34" charset="-122"/>
                <a:ea typeface="微软雅黑" panose="020B0503020204020204" pitchFamily="34" charset="-122"/>
              </a:rPr>
              <a:t>请在此处输入表格小标题</a:t>
            </a:r>
          </a:p>
        </p:txBody>
      </p:sp>
      <p:sp>
        <p:nvSpPr>
          <p:cNvPr id="13" name="灯片编号占位符 12">
            <a:extLst>
              <a:ext uri="{FF2B5EF4-FFF2-40B4-BE49-F238E27FC236}">
                <a16:creationId xmlns:a16="http://schemas.microsoft.com/office/drawing/2014/main" xmlns="" id="{D5B1550F-85DD-4EFF-A187-FDDD68F90E6D}"/>
              </a:ext>
            </a:extLst>
          </p:cNvPr>
          <p:cNvSpPr>
            <a:spLocks noGrp="1"/>
          </p:cNvSpPr>
          <p:nvPr>
            <p:ph type="sldNum" sz="quarter" idx="12"/>
          </p:nvPr>
        </p:nvSpPr>
        <p:spPr/>
        <p:txBody>
          <a:bodyPr/>
          <a:lstStyle/>
          <a:p>
            <a:fld id="{57EA6ACE-0664-44B5-8E34-2EEC9F0AF1A7}" type="slidenum">
              <a:rPr lang="zh-CN" altLang="en-US" smtClean="0"/>
              <a:pPr/>
              <a:t>17</a:t>
            </a:fld>
            <a:endParaRPr lang="zh-CN" altLang="en-US"/>
          </a:p>
        </p:txBody>
      </p:sp>
      <p:sp>
        <p:nvSpPr>
          <p:cNvPr id="10" name="文本框 9">
            <a:extLst>
              <a:ext uri="{FF2B5EF4-FFF2-40B4-BE49-F238E27FC236}">
                <a16:creationId xmlns:a16="http://schemas.microsoft.com/office/drawing/2014/main" xmlns="" id="{D8B4D464-AA28-4845-A170-403E7FA537D3}"/>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36785099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3C273BC3-3BC4-42B6-9AE0-C509E1EDE661}"/>
              </a:ext>
            </a:extLst>
          </p:cNvPr>
          <p:cNvSpPr>
            <a:spLocks noGrp="1"/>
          </p:cNvSpPr>
          <p:nvPr>
            <p:ph type="title"/>
          </p:nvPr>
        </p:nvSpPr>
        <p:spPr/>
        <p:txBody>
          <a:bodyPr>
            <a:normAutofit fontScale="90000"/>
          </a:bodyPr>
          <a:lstStyle/>
          <a:p>
            <a:endParaRPr lang="zh-CN" altLang="en-US"/>
          </a:p>
        </p:txBody>
      </p:sp>
      <p:sp>
        <p:nvSpPr>
          <p:cNvPr id="4" name="矩形 3">
            <a:extLst>
              <a:ext uri="{FF2B5EF4-FFF2-40B4-BE49-F238E27FC236}">
                <a16:creationId xmlns:a16="http://schemas.microsoft.com/office/drawing/2014/main" xmlns="" id="{98C8EF8B-B00B-4542-8FC0-A56795682CE7}"/>
              </a:ext>
            </a:extLst>
          </p:cNvPr>
          <p:cNvSpPr/>
          <p:nvPr/>
        </p:nvSpPr>
        <p:spPr>
          <a:xfrm>
            <a:off x="1075641" y="1416677"/>
            <a:ext cx="5171450" cy="2107852"/>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a:extLst>
              <a:ext uri="{FF2B5EF4-FFF2-40B4-BE49-F238E27FC236}">
                <a16:creationId xmlns:a16="http://schemas.microsoft.com/office/drawing/2014/main" xmlns="" id="{1091C335-79B1-48C3-B84E-8FCC5392A58F}"/>
              </a:ext>
            </a:extLst>
          </p:cNvPr>
          <p:cNvSpPr/>
          <p:nvPr/>
        </p:nvSpPr>
        <p:spPr>
          <a:xfrm>
            <a:off x="6247089" y="3524528"/>
            <a:ext cx="4845404" cy="2020261"/>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xmlns="" id="{C00CF184-EFA7-4F42-A653-E04BBEFBF091}"/>
              </a:ext>
            </a:extLst>
          </p:cNvPr>
          <p:cNvSpPr txBox="1"/>
          <p:nvPr/>
        </p:nvSpPr>
        <p:spPr>
          <a:xfrm>
            <a:off x="1554480" y="2108110"/>
            <a:ext cx="4482292" cy="1169038"/>
          </a:xfrm>
          <a:prstGeom prst="rect">
            <a:avLst/>
          </a:prstGeom>
          <a:noFill/>
        </p:spPr>
        <p:txBody>
          <a:bodyPr wrap="square" rtlCol="0">
            <a:spAutoFit/>
          </a:bodyPr>
          <a:lstStyle/>
          <a:p>
            <a:pPr>
              <a:lnSpc>
                <a:spcPct val="120000"/>
              </a:lnSpc>
            </a:pPr>
            <a:r>
              <a:rPr lang="zh-CN" altLang="en-US" sz="2000" dirty="0">
                <a:solidFill>
                  <a:schemeClr val="bg1"/>
                </a:solidFill>
                <a:latin typeface="微软雅黑" panose="020B0503020204020204" pitchFamily="34" charset="-122"/>
                <a:ea typeface="微软雅黑" panose="020B0503020204020204" pitchFamily="34" charset="-122"/>
              </a:rPr>
              <a:t>请在此处添加内容请在此处添加内容请在此处添加内容请在此处添加内容</a:t>
            </a:r>
            <a:endParaRPr lang="en-US" altLang="zh-CN" sz="2000" dirty="0">
              <a:solidFill>
                <a:schemeClr val="bg1"/>
              </a:solidFill>
              <a:latin typeface="微软雅黑" panose="020B0503020204020204" pitchFamily="34" charset="-122"/>
              <a:ea typeface="微软雅黑" panose="020B0503020204020204" pitchFamily="34" charset="-122"/>
            </a:endParaRPr>
          </a:p>
          <a:p>
            <a:pPr>
              <a:lnSpc>
                <a:spcPct val="120000"/>
              </a:lnSpc>
            </a:pPr>
            <a:r>
              <a:rPr lang="zh-CN" altLang="en-US" sz="2000" dirty="0">
                <a:solidFill>
                  <a:schemeClr val="bg1"/>
                </a:solidFill>
                <a:latin typeface="微软雅黑" panose="020B0503020204020204" pitchFamily="34" charset="-122"/>
                <a:ea typeface="微软雅黑" panose="020B0503020204020204" pitchFamily="34" charset="-122"/>
              </a:rPr>
              <a:t>请在此处添加内容请在此处添加内容</a:t>
            </a:r>
          </a:p>
        </p:txBody>
      </p:sp>
      <p:sp>
        <p:nvSpPr>
          <p:cNvPr id="7" name="文本框 6">
            <a:extLst>
              <a:ext uri="{FF2B5EF4-FFF2-40B4-BE49-F238E27FC236}">
                <a16:creationId xmlns:a16="http://schemas.microsoft.com/office/drawing/2014/main" xmlns="" id="{A78BB267-E9A3-4688-9877-32A965D21F9D}"/>
              </a:ext>
            </a:extLst>
          </p:cNvPr>
          <p:cNvSpPr txBox="1"/>
          <p:nvPr/>
        </p:nvSpPr>
        <p:spPr>
          <a:xfrm>
            <a:off x="6339840" y="3981360"/>
            <a:ext cx="4482292" cy="1169038"/>
          </a:xfrm>
          <a:prstGeom prst="rect">
            <a:avLst/>
          </a:prstGeom>
          <a:noFill/>
        </p:spPr>
        <p:txBody>
          <a:bodyPr wrap="square" rtlCol="0">
            <a:spAutoFit/>
          </a:bodyPr>
          <a:lstStyle/>
          <a:p>
            <a:pPr>
              <a:lnSpc>
                <a:spcPct val="120000"/>
              </a:lnSpc>
            </a:pPr>
            <a:r>
              <a:rPr lang="zh-CN" altLang="en-US" sz="2000" dirty="0">
                <a:solidFill>
                  <a:schemeClr val="bg1"/>
                </a:solidFill>
                <a:latin typeface="微软雅黑" panose="020B0503020204020204" pitchFamily="34" charset="-122"/>
                <a:ea typeface="微软雅黑" panose="020B0503020204020204" pitchFamily="34" charset="-122"/>
              </a:rPr>
              <a:t>请在此处添加内容请在此处添加内容请在此处添加内容请在此处添加内容</a:t>
            </a:r>
            <a:endParaRPr lang="en-US" altLang="zh-CN" sz="2000" dirty="0">
              <a:solidFill>
                <a:schemeClr val="bg1"/>
              </a:solidFill>
              <a:latin typeface="微软雅黑" panose="020B0503020204020204" pitchFamily="34" charset="-122"/>
              <a:ea typeface="微软雅黑" panose="020B0503020204020204" pitchFamily="34" charset="-122"/>
            </a:endParaRPr>
          </a:p>
          <a:p>
            <a:pPr>
              <a:lnSpc>
                <a:spcPct val="120000"/>
              </a:lnSpc>
            </a:pPr>
            <a:r>
              <a:rPr lang="zh-CN" altLang="en-US" sz="2000" dirty="0">
                <a:solidFill>
                  <a:schemeClr val="bg1"/>
                </a:solidFill>
                <a:latin typeface="微软雅黑" panose="020B0503020204020204" pitchFamily="34" charset="-122"/>
                <a:ea typeface="微软雅黑" panose="020B0503020204020204" pitchFamily="34" charset="-122"/>
              </a:rPr>
              <a:t>请在此处添加内容请在此处添加内容</a:t>
            </a:r>
          </a:p>
        </p:txBody>
      </p:sp>
      <p:sp>
        <p:nvSpPr>
          <p:cNvPr id="8" name="文本框 7">
            <a:extLst>
              <a:ext uri="{FF2B5EF4-FFF2-40B4-BE49-F238E27FC236}">
                <a16:creationId xmlns:a16="http://schemas.microsoft.com/office/drawing/2014/main" xmlns="" id="{A4EF208D-5AC0-49AA-BB95-A34671E48FD8}"/>
              </a:ext>
            </a:extLst>
          </p:cNvPr>
          <p:cNvSpPr txBox="1"/>
          <p:nvPr/>
        </p:nvSpPr>
        <p:spPr>
          <a:xfrm>
            <a:off x="1530985" y="1664730"/>
            <a:ext cx="4482292" cy="430374"/>
          </a:xfrm>
          <a:prstGeom prst="rect">
            <a:avLst/>
          </a:prstGeom>
          <a:noFill/>
        </p:spPr>
        <p:txBody>
          <a:bodyPr wrap="square" rtlCol="0">
            <a:spAutoFit/>
          </a:bodyPr>
          <a:lstStyle/>
          <a:p>
            <a:pPr>
              <a:lnSpc>
                <a:spcPct val="120000"/>
              </a:lnSpc>
            </a:pPr>
            <a:r>
              <a:rPr lang="zh-CN" altLang="en-US" sz="2000" b="1" dirty="0">
                <a:solidFill>
                  <a:schemeClr val="bg1"/>
                </a:solidFill>
                <a:latin typeface="微软雅黑" panose="020B0503020204020204" pitchFamily="34" charset="-122"/>
                <a:ea typeface="微软雅黑" panose="020B0503020204020204" pitchFamily="34" charset="-122"/>
              </a:rPr>
              <a:t>请在此处输入正文小标题</a:t>
            </a:r>
          </a:p>
        </p:txBody>
      </p:sp>
      <p:sp>
        <p:nvSpPr>
          <p:cNvPr id="9" name="文本框 8">
            <a:extLst>
              <a:ext uri="{FF2B5EF4-FFF2-40B4-BE49-F238E27FC236}">
                <a16:creationId xmlns:a16="http://schemas.microsoft.com/office/drawing/2014/main" xmlns="" id="{41A5CC9D-7BD6-4034-9DC8-934353276B93}"/>
              </a:ext>
            </a:extLst>
          </p:cNvPr>
          <p:cNvSpPr txBox="1"/>
          <p:nvPr/>
        </p:nvSpPr>
        <p:spPr>
          <a:xfrm>
            <a:off x="6316345" y="3584970"/>
            <a:ext cx="4482292" cy="430374"/>
          </a:xfrm>
          <a:prstGeom prst="rect">
            <a:avLst/>
          </a:prstGeom>
          <a:noFill/>
        </p:spPr>
        <p:txBody>
          <a:bodyPr wrap="square" rtlCol="0">
            <a:spAutoFit/>
          </a:bodyPr>
          <a:lstStyle/>
          <a:p>
            <a:pPr>
              <a:lnSpc>
                <a:spcPct val="120000"/>
              </a:lnSpc>
            </a:pPr>
            <a:r>
              <a:rPr lang="zh-CN" altLang="en-US" sz="2000" b="1" dirty="0">
                <a:solidFill>
                  <a:schemeClr val="bg1"/>
                </a:solidFill>
                <a:latin typeface="微软雅黑" panose="020B0503020204020204" pitchFamily="34" charset="-122"/>
                <a:ea typeface="微软雅黑" panose="020B0503020204020204" pitchFamily="34" charset="-122"/>
              </a:rPr>
              <a:t>请在此处输入正文小标题</a:t>
            </a:r>
          </a:p>
        </p:txBody>
      </p:sp>
      <p:pic>
        <p:nvPicPr>
          <p:cNvPr id="10" name="图片 9">
            <a:extLst>
              <a:ext uri="{FF2B5EF4-FFF2-40B4-BE49-F238E27FC236}">
                <a16:creationId xmlns:a16="http://schemas.microsoft.com/office/drawing/2014/main" xmlns="" id="{8499DDF4-30DE-47E5-95D6-C00D4C366873}"/>
              </a:ext>
            </a:extLst>
          </p:cNvPr>
          <p:cNvPicPr>
            <a:picLocks noChangeAspect="1"/>
          </p:cNvPicPr>
          <p:nvPr/>
        </p:nvPicPr>
        <p:blipFill>
          <a:blip r:embed="rId2" cstate="print">
            <a:extLst>
              <a:ext uri="{28A0092B-C50C-407E-A947-70E740481C1C}">
                <a14:useLocalDpi xmlns:a14="http://schemas.microsoft.com/office/drawing/2010/main" xmlns="" val="0"/>
              </a:ext>
            </a:extLst>
          </a:blip>
          <a:srcRect t="40266" r="3106" b="1121"/>
          <a:stretch>
            <a:fillRect/>
          </a:stretch>
        </p:blipFill>
        <p:spPr>
          <a:xfrm>
            <a:off x="6247090" y="1416676"/>
            <a:ext cx="4845403" cy="2107852"/>
          </a:xfrm>
          <a:custGeom>
            <a:avLst/>
            <a:gdLst>
              <a:gd name="connsiteX0" fmla="*/ 0 w 4733607"/>
              <a:gd name="connsiteY0" fmla="*/ 0 h 1908969"/>
              <a:gd name="connsiteX1" fmla="*/ 4733607 w 4733607"/>
              <a:gd name="connsiteY1" fmla="*/ 0 h 1908969"/>
              <a:gd name="connsiteX2" fmla="*/ 4733607 w 4733607"/>
              <a:gd name="connsiteY2" fmla="*/ 1908969 h 1908969"/>
              <a:gd name="connsiteX3" fmla="*/ 0 w 4733607"/>
              <a:gd name="connsiteY3" fmla="*/ 1908969 h 1908969"/>
            </a:gdLst>
            <a:ahLst/>
            <a:cxnLst>
              <a:cxn ang="0">
                <a:pos x="connsiteX0" y="connsiteY0"/>
              </a:cxn>
              <a:cxn ang="0">
                <a:pos x="connsiteX1" y="connsiteY1"/>
              </a:cxn>
              <a:cxn ang="0">
                <a:pos x="connsiteX2" y="connsiteY2"/>
              </a:cxn>
              <a:cxn ang="0">
                <a:pos x="connsiteX3" y="connsiteY3"/>
              </a:cxn>
            </a:cxnLst>
            <a:rect l="l" t="t" r="r" b="b"/>
            <a:pathLst>
              <a:path w="4733607" h="1908969">
                <a:moveTo>
                  <a:pt x="0" y="0"/>
                </a:moveTo>
                <a:lnTo>
                  <a:pt x="4733607" y="0"/>
                </a:lnTo>
                <a:lnTo>
                  <a:pt x="4733607" y="1908969"/>
                </a:lnTo>
                <a:lnTo>
                  <a:pt x="0" y="1908969"/>
                </a:lnTo>
                <a:close/>
              </a:path>
            </a:pathLst>
          </a:custGeom>
        </p:spPr>
      </p:pic>
      <p:pic>
        <p:nvPicPr>
          <p:cNvPr id="11" name="图片 10">
            <a:extLst>
              <a:ext uri="{FF2B5EF4-FFF2-40B4-BE49-F238E27FC236}">
                <a16:creationId xmlns:a16="http://schemas.microsoft.com/office/drawing/2014/main" xmlns="" id="{C8122DCF-0BFB-48DA-BEC6-35A93A3EA3C0}"/>
              </a:ext>
            </a:extLst>
          </p:cNvPr>
          <p:cNvPicPr>
            <a:picLocks noChangeAspect="1"/>
          </p:cNvPicPr>
          <p:nvPr/>
        </p:nvPicPr>
        <p:blipFill>
          <a:blip r:embed="rId3" cstate="print">
            <a:extLst>
              <a:ext uri="{28A0092B-C50C-407E-A947-70E740481C1C}">
                <a14:useLocalDpi xmlns:a14="http://schemas.microsoft.com/office/drawing/2010/main" xmlns="" val="0"/>
              </a:ext>
            </a:extLst>
          </a:blip>
          <a:srcRect l="4966" t="23133" r="7174" b="12327"/>
          <a:stretch>
            <a:fillRect/>
          </a:stretch>
        </p:blipFill>
        <p:spPr>
          <a:xfrm>
            <a:off x="1075640" y="3524529"/>
            <a:ext cx="5171449" cy="2020261"/>
          </a:xfrm>
          <a:custGeom>
            <a:avLst/>
            <a:gdLst>
              <a:gd name="connsiteX0" fmla="*/ 0 w 4770120"/>
              <a:gd name="connsiteY0" fmla="*/ 0 h 1908969"/>
              <a:gd name="connsiteX1" fmla="*/ 4770120 w 4770120"/>
              <a:gd name="connsiteY1" fmla="*/ 0 h 1908969"/>
              <a:gd name="connsiteX2" fmla="*/ 4770120 w 4770120"/>
              <a:gd name="connsiteY2" fmla="*/ 1908969 h 1908969"/>
              <a:gd name="connsiteX3" fmla="*/ 0 w 4770120"/>
              <a:gd name="connsiteY3" fmla="*/ 1908969 h 1908969"/>
            </a:gdLst>
            <a:ahLst/>
            <a:cxnLst>
              <a:cxn ang="0">
                <a:pos x="connsiteX0" y="connsiteY0"/>
              </a:cxn>
              <a:cxn ang="0">
                <a:pos x="connsiteX1" y="connsiteY1"/>
              </a:cxn>
              <a:cxn ang="0">
                <a:pos x="connsiteX2" y="connsiteY2"/>
              </a:cxn>
              <a:cxn ang="0">
                <a:pos x="connsiteX3" y="connsiteY3"/>
              </a:cxn>
            </a:cxnLst>
            <a:rect l="l" t="t" r="r" b="b"/>
            <a:pathLst>
              <a:path w="4770120" h="1908969">
                <a:moveTo>
                  <a:pt x="0" y="0"/>
                </a:moveTo>
                <a:lnTo>
                  <a:pt x="4770120" y="0"/>
                </a:lnTo>
                <a:lnTo>
                  <a:pt x="4770120" y="1908969"/>
                </a:lnTo>
                <a:lnTo>
                  <a:pt x="0" y="1908969"/>
                </a:lnTo>
                <a:close/>
              </a:path>
            </a:pathLst>
          </a:custGeom>
        </p:spPr>
      </p:pic>
      <p:sp>
        <p:nvSpPr>
          <p:cNvPr id="15" name="灯片编号占位符 14">
            <a:extLst>
              <a:ext uri="{FF2B5EF4-FFF2-40B4-BE49-F238E27FC236}">
                <a16:creationId xmlns:a16="http://schemas.microsoft.com/office/drawing/2014/main" xmlns="" id="{5AF1F2F9-5ECF-4E5D-98AE-B04325525C92}"/>
              </a:ext>
            </a:extLst>
          </p:cNvPr>
          <p:cNvSpPr>
            <a:spLocks noGrp="1"/>
          </p:cNvSpPr>
          <p:nvPr>
            <p:ph type="sldNum" sz="quarter" idx="12"/>
          </p:nvPr>
        </p:nvSpPr>
        <p:spPr/>
        <p:txBody>
          <a:bodyPr/>
          <a:lstStyle/>
          <a:p>
            <a:fld id="{57EA6ACE-0664-44B5-8E34-2EEC9F0AF1A7}" type="slidenum">
              <a:rPr lang="zh-CN" altLang="en-US" smtClean="0"/>
              <a:pPr/>
              <a:t>18</a:t>
            </a:fld>
            <a:endParaRPr lang="zh-CN" altLang="en-US"/>
          </a:p>
        </p:txBody>
      </p:sp>
      <p:sp>
        <p:nvSpPr>
          <p:cNvPr id="12" name="文本框 11">
            <a:extLst>
              <a:ext uri="{FF2B5EF4-FFF2-40B4-BE49-F238E27FC236}">
                <a16:creationId xmlns:a16="http://schemas.microsoft.com/office/drawing/2014/main" xmlns="" id="{0FED24FF-2BB5-4EBD-A40A-0BA8375CE470}"/>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3311230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C0A27137-3BC9-4A9C-A3F6-3238DF5DFC16}"/>
              </a:ext>
            </a:extLst>
          </p:cNvPr>
          <p:cNvSpPr>
            <a:spLocks noGrp="1"/>
          </p:cNvSpPr>
          <p:nvPr>
            <p:ph type="title"/>
          </p:nvPr>
        </p:nvSpPr>
        <p:spPr/>
        <p:txBody>
          <a:bodyPr>
            <a:normAutofit fontScale="90000"/>
          </a:bodyPr>
          <a:lstStyle/>
          <a:p>
            <a:endParaRPr lang="zh-CN" altLang="en-US"/>
          </a:p>
        </p:txBody>
      </p:sp>
      <p:graphicFrame>
        <p:nvGraphicFramePr>
          <p:cNvPr id="4" name="图表 3">
            <a:extLst>
              <a:ext uri="{FF2B5EF4-FFF2-40B4-BE49-F238E27FC236}">
                <a16:creationId xmlns:a16="http://schemas.microsoft.com/office/drawing/2014/main" xmlns="" id="{62FF2996-A29E-49D8-A708-DD2673E074BD}"/>
              </a:ext>
            </a:extLst>
          </p:cNvPr>
          <p:cNvGraphicFramePr/>
          <p:nvPr>
            <p:extLst>
              <p:ext uri="{D42A27DB-BD31-4B8C-83A1-F6EECF244321}">
                <p14:modId xmlns:p14="http://schemas.microsoft.com/office/powerpoint/2010/main" xmlns="" val="2456698421"/>
              </p:ext>
            </p:extLst>
          </p:nvPr>
        </p:nvGraphicFramePr>
        <p:xfrm>
          <a:off x="587375" y="1432560"/>
          <a:ext cx="5630545" cy="4419599"/>
        </p:xfrm>
        <a:graphic>
          <a:graphicData uri="http://schemas.openxmlformats.org/drawingml/2006/chart">
            <c:chart xmlns:c="http://schemas.openxmlformats.org/drawingml/2006/chart" xmlns:r="http://schemas.openxmlformats.org/officeDocument/2006/relationships" r:id="rId2"/>
          </a:graphicData>
        </a:graphic>
      </p:graphicFrame>
      <p:sp>
        <p:nvSpPr>
          <p:cNvPr id="5" name="文本框 4">
            <a:extLst>
              <a:ext uri="{FF2B5EF4-FFF2-40B4-BE49-F238E27FC236}">
                <a16:creationId xmlns:a16="http://schemas.microsoft.com/office/drawing/2014/main" xmlns="" id="{912B3D11-30DA-4585-A9C3-C80385A7FD76}"/>
              </a:ext>
            </a:extLst>
          </p:cNvPr>
          <p:cNvSpPr txBox="1"/>
          <p:nvPr/>
        </p:nvSpPr>
        <p:spPr>
          <a:xfrm>
            <a:off x="7245985" y="2287935"/>
            <a:ext cx="4358640" cy="1569660"/>
          </a:xfrm>
          <a:prstGeom prst="rect">
            <a:avLst/>
          </a:prstGeom>
          <a:noFill/>
        </p:spPr>
        <p:txBody>
          <a:bodyPr wrap="square" rtlCol="0">
            <a:spAutoFit/>
          </a:bodyPr>
          <a:lstStyle/>
          <a:p>
            <a:pPr>
              <a:lnSpc>
                <a:spcPct val="120000"/>
              </a:lnSpc>
            </a:pPr>
            <a:r>
              <a:rPr lang="zh-CN" altLang="en-US" sz="2000" dirty="0">
                <a:latin typeface="微软雅黑" panose="020B0503020204020204" pitchFamily="34" charset="-122"/>
                <a:ea typeface="微软雅黑" panose="020B0503020204020204" pitchFamily="34" charset="-122"/>
              </a:rPr>
              <a:t>请在此处添加内容请在此处添加内容请在此处添加内容请在此处添加内容</a:t>
            </a:r>
            <a:endParaRPr lang="en-US" altLang="zh-CN" sz="2000" dirty="0">
              <a:latin typeface="微软雅黑" panose="020B0503020204020204" pitchFamily="34" charset="-122"/>
              <a:ea typeface="微软雅黑" panose="020B0503020204020204" pitchFamily="34" charset="-122"/>
            </a:endParaRPr>
          </a:p>
          <a:p>
            <a:pPr>
              <a:lnSpc>
                <a:spcPct val="120000"/>
              </a:lnSpc>
            </a:pPr>
            <a:r>
              <a:rPr lang="zh-CN" altLang="en-US" sz="2000" dirty="0">
                <a:latin typeface="微软雅黑" panose="020B0503020204020204" pitchFamily="34" charset="-122"/>
                <a:ea typeface="微软雅黑" panose="020B0503020204020204" pitchFamily="34" charset="-122"/>
              </a:rPr>
              <a:t>请在此处添加内容请在此处添加内容请在此处添加内容</a:t>
            </a:r>
          </a:p>
        </p:txBody>
      </p:sp>
      <p:sp>
        <p:nvSpPr>
          <p:cNvPr id="6" name="文本框 5">
            <a:extLst>
              <a:ext uri="{FF2B5EF4-FFF2-40B4-BE49-F238E27FC236}">
                <a16:creationId xmlns:a16="http://schemas.microsoft.com/office/drawing/2014/main" xmlns="" id="{B1383F91-0696-426F-82CD-9D87D5CF8B4B}"/>
              </a:ext>
            </a:extLst>
          </p:cNvPr>
          <p:cNvSpPr txBox="1"/>
          <p:nvPr/>
        </p:nvSpPr>
        <p:spPr>
          <a:xfrm>
            <a:off x="7245985" y="1558051"/>
            <a:ext cx="4358640" cy="430374"/>
          </a:xfrm>
          <a:prstGeom prst="rect">
            <a:avLst/>
          </a:prstGeom>
          <a:noFill/>
        </p:spPr>
        <p:txBody>
          <a:bodyPr wrap="square" rtlCol="0">
            <a:spAutoFit/>
          </a:bodyPr>
          <a:lstStyle/>
          <a:p>
            <a:pPr>
              <a:lnSpc>
                <a:spcPct val="120000"/>
              </a:lnSpc>
            </a:pPr>
            <a:r>
              <a:rPr lang="zh-CN" altLang="en-US" sz="2000" b="1" dirty="0">
                <a:latin typeface="微软雅黑" panose="020B0503020204020204" pitchFamily="34" charset="-122"/>
                <a:ea typeface="微软雅黑" panose="020B0503020204020204" pitchFamily="34" charset="-122"/>
              </a:rPr>
              <a:t>请在此处输入正文小标题</a:t>
            </a:r>
          </a:p>
        </p:txBody>
      </p:sp>
      <p:sp>
        <p:nvSpPr>
          <p:cNvPr id="7" name="文本框 6">
            <a:extLst>
              <a:ext uri="{FF2B5EF4-FFF2-40B4-BE49-F238E27FC236}">
                <a16:creationId xmlns:a16="http://schemas.microsoft.com/office/drawing/2014/main" xmlns="" id="{37EB7BD5-B006-452A-9C7A-821827F4789F}"/>
              </a:ext>
            </a:extLst>
          </p:cNvPr>
          <p:cNvSpPr txBox="1"/>
          <p:nvPr/>
        </p:nvSpPr>
        <p:spPr>
          <a:xfrm>
            <a:off x="7245985" y="4047173"/>
            <a:ext cx="4358640" cy="1569660"/>
          </a:xfrm>
          <a:prstGeom prst="rect">
            <a:avLst/>
          </a:prstGeom>
          <a:noFill/>
        </p:spPr>
        <p:txBody>
          <a:bodyPr wrap="square" rtlCol="0">
            <a:spAutoFit/>
          </a:bodyPr>
          <a:lstStyle/>
          <a:p>
            <a:pPr>
              <a:lnSpc>
                <a:spcPct val="120000"/>
              </a:lnSpc>
            </a:pPr>
            <a:r>
              <a:rPr lang="zh-CN" altLang="en-US" sz="2000" dirty="0">
                <a:latin typeface="微软雅黑" panose="020B0503020204020204" pitchFamily="34" charset="-122"/>
                <a:ea typeface="微软雅黑" panose="020B0503020204020204" pitchFamily="34" charset="-122"/>
              </a:rPr>
              <a:t>请在此处添加内容请在此处添加内容请在此处添加内容请在此处添加内容</a:t>
            </a:r>
            <a:endParaRPr lang="en-US" altLang="zh-CN" sz="2000" dirty="0">
              <a:latin typeface="微软雅黑" panose="020B0503020204020204" pitchFamily="34" charset="-122"/>
              <a:ea typeface="微软雅黑" panose="020B0503020204020204" pitchFamily="34" charset="-122"/>
            </a:endParaRPr>
          </a:p>
          <a:p>
            <a:pPr>
              <a:lnSpc>
                <a:spcPct val="120000"/>
              </a:lnSpc>
            </a:pPr>
            <a:r>
              <a:rPr lang="zh-CN" altLang="en-US" sz="2000" dirty="0">
                <a:latin typeface="微软雅黑" panose="020B0503020204020204" pitchFamily="34" charset="-122"/>
                <a:ea typeface="微软雅黑" panose="020B0503020204020204" pitchFamily="34" charset="-122"/>
              </a:rPr>
              <a:t>请在此处添加内容请在此处添加内容请在此处添加内容</a:t>
            </a:r>
          </a:p>
        </p:txBody>
      </p:sp>
      <p:sp>
        <p:nvSpPr>
          <p:cNvPr id="11" name="灯片编号占位符 10">
            <a:extLst>
              <a:ext uri="{FF2B5EF4-FFF2-40B4-BE49-F238E27FC236}">
                <a16:creationId xmlns:a16="http://schemas.microsoft.com/office/drawing/2014/main" xmlns="" id="{B42D9247-0A79-44B8-91DA-ADC3817668A0}"/>
              </a:ext>
            </a:extLst>
          </p:cNvPr>
          <p:cNvSpPr>
            <a:spLocks noGrp="1"/>
          </p:cNvSpPr>
          <p:nvPr>
            <p:ph type="sldNum" sz="quarter" idx="12"/>
          </p:nvPr>
        </p:nvSpPr>
        <p:spPr/>
        <p:txBody>
          <a:bodyPr/>
          <a:lstStyle/>
          <a:p>
            <a:fld id="{57EA6ACE-0664-44B5-8E34-2EEC9F0AF1A7}" type="slidenum">
              <a:rPr lang="zh-CN" altLang="en-US" smtClean="0"/>
              <a:pPr/>
              <a:t>19</a:t>
            </a:fld>
            <a:endParaRPr lang="zh-CN" altLang="en-US"/>
          </a:p>
        </p:txBody>
      </p:sp>
      <p:sp>
        <p:nvSpPr>
          <p:cNvPr id="8" name="文本框 7">
            <a:extLst>
              <a:ext uri="{FF2B5EF4-FFF2-40B4-BE49-F238E27FC236}">
                <a16:creationId xmlns:a16="http://schemas.microsoft.com/office/drawing/2014/main" xmlns="" id="{E6FF5E3C-3F9C-476D-BCC5-CCE175753B01}"/>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420013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1" y="0"/>
            <a:ext cx="3216275" cy="6858000"/>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7" name="文本框 6"/>
          <p:cNvSpPr txBox="1"/>
          <p:nvPr/>
        </p:nvSpPr>
        <p:spPr>
          <a:xfrm>
            <a:off x="896086" y="2593674"/>
            <a:ext cx="2320188" cy="1015663"/>
          </a:xfrm>
          <a:prstGeom prst="rect">
            <a:avLst/>
          </a:prstGeom>
          <a:noFill/>
        </p:spPr>
        <p:txBody>
          <a:bodyPr wrap="square" rtlCol="0">
            <a:spAutoFit/>
          </a:bodyPr>
          <a:lstStyle/>
          <a:p>
            <a:pPr algn="r"/>
            <a:r>
              <a:rPr lang="zh-CN" altLang="en-US" sz="6000" b="1" dirty="0">
                <a:solidFill>
                  <a:schemeClr val="bg1"/>
                </a:solidFill>
                <a:effectLst/>
                <a:latin typeface="微软雅黑" panose="020B0503020204020204" pitchFamily="34" charset="-122"/>
                <a:ea typeface="微软雅黑" panose="020B0503020204020204" pitchFamily="34" charset="-122"/>
              </a:rPr>
              <a:t>目录</a:t>
            </a:r>
          </a:p>
        </p:txBody>
      </p:sp>
      <p:sp>
        <p:nvSpPr>
          <p:cNvPr id="8" name="文本框 7"/>
          <p:cNvSpPr txBox="1"/>
          <p:nvPr/>
        </p:nvSpPr>
        <p:spPr>
          <a:xfrm>
            <a:off x="-1" y="3556441"/>
            <a:ext cx="3225297" cy="707886"/>
          </a:xfrm>
          <a:prstGeom prst="rect">
            <a:avLst/>
          </a:prstGeom>
          <a:noFill/>
        </p:spPr>
        <p:txBody>
          <a:bodyPr wrap="square" rtlCol="0">
            <a:spAutoFit/>
          </a:bodyPr>
          <a:lstStyle/>
          <a:p>
            <a:pPr algn="r"/>
            <a:r>
              <a:rPr lang="en-US" altLang="zh-CN" sz="4000" b="1" dirty="0">
                <a:solidFill>
                  <a:schemeClr val="bg1"/>
                </a:solidFill>
                <a:effectLst/>
                <a:latin typeface="微软雅黑" panose="020B0503020204020204" pitchFamily="34" charset="-122"/>
                <a:ea typeface="微软雅黑" panose="020B0503020204020204" pitchFamily="34" charset="-122"/>
                <a:cs typeface="Times New Roman" panose="02020603050405020304" pitchFamily="18" charset="0"/>
              </a:rPr>
              <a:t>CONTENTS</a:t>
            </a:r>
            <a:endParaRPr lang="zh-CN" altLang="en-US" sz="4000" b="1" dirty="0">
              <a:solidFill>
                <a:schemeClr val="bg1"/>
              </a:solidFill>
              <a:effectLst/>
              <a:latin typeface="微软雅黑" panose="020B0503020204020204" pitchFamily="34" charset="-122"/>
              <a:ea typeface="微软雅黑" panose="020B0503020204020204" pitchFamily="34" charset="-122"/>
              <a:cs typeface="Times New Roman" panose="02020603050405020304" pitchFamily="18" charset="0"/>
            </a:endParaRPr>
          </a:p>
        </p:txBody>
      </p:sp>
      <p:grpSp>
        <p:nvGrpSpPr>
          <p:cNvPr id="25" name="组合 24">
            <a:extLst>
              <a:ext uri="{FF2B5EF4-FFF2-40B4-BE49-F238E27FC236}">
                <a16:creationId xmlns:a16="http://schemas.microsoft.com/office/drawing/2014/main" xmlns="" id="{22FB62F1-2B69-4000-8CF3-59140CF333FF}"/>
              </a:ext>
            </a:extLst>
          </p:cNvPr>
          <p:cNvGrpSpPr/>
          <p:nvPr/>
        </p:nvGrpSpPr>
        <p:grpSpPr>
          <a:xfrm>
            <a:off x="4822517" y="819959"/>
            <a:ext cx="6275539" cy="739036"/>
            <a:chOff x="4822520" y="676405"/>
            <a:chExt cx="6275539" cy="739036"/>
          </a:xfrm>
          <a:solidFill>
            <a:srgbClr val="007385"/>
          </a:solidFill>
        </p:grpSpPr>
        <p:sp>
          <p:nvSpPr>
            <p:cNvPr id="26" name="矩形 25">
              <a:extLst>
                <a:ext uri="{FF2B5EF4-FFF2-40B4-BE49-F238E27FC236}">
                  <a16:creationId xmlns:a16="http://schemas.microsoft.com/office/drawing/2014/main" xmlns="" id="{0E8F3E6C-0B9A-4AF6-808B-B3C1FCE84B99}"/>
                </a:ext>
              </a:extLst>
            </p:cNvPr>
            <p:cNvSpPr/>
            <p:nvPr/>
          </p:nvSpPr>
          <p:spPr>
            <a:xfrm>
              <a:off x="4822520" y="676405"/>
              <a:ext cx="6275539" cy="739036"/>
            </a:xfrm>
            <a:prstGeom prst="rect">
              <a:avLst/>
            </a:prstGeom>
            <a:grp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27" name="矩形 26">
              <a:extLst>
                <a:ext uri="{FF2B5EF4-FFF2-40B4-BE49-F238E27FC236}">
                  <a16:creationId xmlns:a16="http://schemas.microsoft.com/office/drawing/2014/main" xmlns="" id="{45D0D110-A5B6-4E8C-875F-AFA4627FEDB1}"/>
                </a:ext>
              </a:extLst>
            </p:cNvPr>
            <p:cNvSpPr/>
            <p:nvPr/>
          </p:nvSpPr>
          <p:spPr>
            <a:xfrm>
              <a:off x="5022933" y="742740"/>
              <a:ext cx="626301" cy="626301"/>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latin typeface="微软雅黑" panose="020B0503020204020204" pitchFamily="34" charset="-122"/>
                  <a:ea typeface="微软雅黑" panose="020B0503020204020204" pitchFamily="34" charset="-122"/>
                </a:rPr>
                <a:t>1</a:t>
              </a:r>
              <a:endParaRPr lang="zh-CN" altLang="en-US" sz="3600" dirty="0">
                <a:latin typeface="微软雅黑" panose="020B0503020204020204" pitchFamily="34" charset="-122"/>
                <a:ea typeface="微软雅黑" panose="020B0503020204020204" pitchFamily="34" charset="-122"/>
              </a:endParaRPr>
            </a:p>
          </p:txBody>
        </p:sp>
        <p:sp>
          <p:nvSpPr>
            <p:cNvPr id="28" name="文本框 27">
              <a:extLst>
                <a:ext uri="{FF2B5EF4-FFF2-40B4-BE49-F238E27FC236}">
                  <a16:creationId xmlns:a16="http://schemas.microsoft.com/office/drawing/2014/main" xmlns="" id="{D9E44BA5-873E-46F1-8C4A-0DFE5A0BF594}"/>
                </a:ext>
              </a:extLst>
            </p:cNvPr>
            <p:cNvSpPr txBox="1"/>
            <p:nvPr/>
          </p:nvSpPr>
          <p:spPr>
            <a:xfrm>
              <a:off x="6162804" y="797138"/>
              <a:ext cx="4183696" cy="523220"/>
            </a:xfrm>
            <a:prstGeom prst="rect">
              <a:avLst/>
            </a:prstGeom>
            <a:grp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课程回顾</a:t>
              </a:r>
            </a:p>
          </p:txBody>
        </p:sp>
      </p:grpSp>
      <p:grpSp>
        <p:nvGrpSpPr>
          <p:cNvPr id="29" name="组合 28">
            <a:extLst>
              <a:ext uri="{FF2B5EF4-FFF2-40B4-BE49-F238E27FC236}">
                <a16:creationId xmlns:a16="http://schemas.microsoft.com/office/drawing/2014/main" xmlns="" id="{C9E63931-9491-4161-A93C-8F175D25012A}"/>
              </a:ext>
            </a:extLst>
          </p:cNvPr>
          <p:cNvGrpSpPr/>
          <p:nvPr/>
        </p:nvGrpSpPr>
        <p:grpSpPr>
          <a:xfrm>
            <a:off x="4822517" y="1794455"/>
            <a:ext cx="6275539" cy="739036"/>
            <a:chOff x="4822520" y="676405"/>
            <a:chExt cx="6275539" cy="739036"/>
          </a:xfrm>
          <a:solidFill>
            <a:srgbClr val="007385"/>
          </a:solidFill>
        </p:grpSpPr>
        <p:sp>
          <p:nvSpPr>
            <p:cNvPr id="30" name="矩形 29">
              <a:extLst>
                <a:ext uri="{FF2B5EF4-FFF2-40B4-BE49-F238E27FC236}">
                  <a16:creationId xmlns:a16="http://schemas.microsoft.com/office/drawing/2014/main" xmlns="" id="{C06A5F63-AC22-44D6-B426-259F633088D8}"/>
                </a:ext>
              </a:extLst>
            </p:cNvPr>
            <p:cNvSpPr/>
            <p:nvPr/>
          </p:nvSpPr>
          <p:spPr>
            <a:xfrm>
              <a:off x="4822520" y="676405"/>
              <a:ext cx="6275539" cy="739036"/>
            </a:xfrm>
            <a:prstGeom prst="rect">
              <a:avLst/>
            </a:prstGeom>
            <a:grp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31" name="矩形 30">
              <a:extLst>
                <a:ext uri="{FF2B5EF4-FFF2-40B4-BE49-F238E27FC236}">
                  <a16:creationId xmlns:a16="http://schemas.microsoft.com/office/drawing/2014/main" xmlns="" id="{8553FDDC-4971-49CB-8AF0-698C91E66602}"/>
                </a:ext>
              </a:extLst>
            </p:cNvPr>
            <p:cNvSpPr/>
            <p:nvPr/>
          </p:nvSpPr>
          <p:spPr>
            <a:xfrm>
              <a:off x="5022937" y="731084"/>
              <a:ext cx="626301" cy="626301"/>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latin typeface="微软雅黑" panose="020B0503020204020204" pitchFamily="34" charset="-122"/>
                  <a:ea typeface="微软雅黑" panose="020B0503020204020204" pitchFamily="34" charset="-122"/>
                </a:rPr>
                <a:t>2</a:t>
              </a:r>
              <a:endParaRPr lang="zh-CN" altLang="en-US" sz="3600" dirty="0">
                <a:latin typeface="微软雅黑" panose="020B0503020204020204" pitchFamily="34" charset="-122"/>
                <a:ea typeface="微软雅黑" panose="020B0503020204020204" pitchFamily="34" charset="-122"/>
              </a:endParaRPr>
            </a:p>
          </p:txBody>
        </p:sp>
        <p:sp>
          <p:nvSpPr>
            <p:cNvPr id="34" name="文本框 33">
              <a:extLst>
                <a:ext uri="{FF2B5EF4-FFF2-40B4-BE49-F238E27FC236}">
                  <a16:creationId xmlns:a16="http://schemas.microsoft.com/office/drawing/2014/main" xmlns="" id="{F7AB9C15-810B-4B5E-BB5F-5CE59A779857}"/>
                </a:ext>
              </a:extLst>
            </p:cNvPr>
            <p:cNvSpPr txBox="1"/>
            <p:nvPr/>
          </p:nvSpPr>
          <p:spPr>
            <a:xfrm>
              <a:off x="6162804" y="797138"/>
              <a:ext cx="4183695" cy="523220"/>
            </a:xfrm>
            <a:prstGeom prst="rect">
              <a:avLst/>
            </a:prstGeom>
            <a:grp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新课导入</a:t>
              </a:r>
            </a:p>
          </p:txBody>
        </p:sp>
      </p:grpSp>
      <p:grpSp>
        <p:nvGrpSpPr>
          <p:cNvPr id="35" name="组合 34">
            <a:extLst>
              <a:ext uri="{FF2B5EF4-FFF2-40B4-BE49-F238E27FC236}">
                <a16:creationId xmlns:a16="http://schemas.microsoft.com/office/drawing/2014/main" xmlns="" id="{AE09B0B7-0909-4CD1-8AED-21A2A7D6B1D3}"/>
              </a:ext>
            </a:extLst>
          </p:cNvPr>
          <p:cNvGrpSpPr/>
          <p:nvPr/>
        </p:nvGrpSpPr>
        <p:grpSpPr>
          <a:xfrm>
            <a:off x="4822517" y="2768951"/>
            <a:ext cx="6275539" cy="739036"/>
            <a:chOff x="4822520" y="676405"/>
            <a:chExt cx="6275539" cy="739036"/>
          </a:xfrm>
          <a:solidFill>
            <a:srgbClr val="007385"/>
          </a:solidFill>
        </p:grpSpPr>
        <p:sp>
          <p:nvSpPr>
            <p:cNvPr id="36" name="矩形 35">
              <a:extLst>
                <a:ext uri="{FF2B5EF4-FFF2-40B4-BE49-F238E27FC236}">
                  <a16:creationId xmlns:a16="http://schemas.microsoft.com/office/drawing/2014/main" xmlns="" id="{D957CB44-D387-4D80-A077-23F4EEE531E4}"/>
                </a:ext>
              </a:extLst>
            </p:cNvPr>
            <p:cNvSpPr/>
            <p:nvPr/>
          </p:nvSpPr>
          <p:spPr>
            <a:xfrm>
              <a:off x="4822520" y="676405"/>
              <a:ext cx="6275539" cy="739036"/>
            </a:xfrm>
            <a:prstGeom prst="rect">
              <a:avLst/>
            </a:prstGeom>
            <a:grp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37" name="矩形 36">
              <a:extLst>
                <a:ext uri="{FF2B5EF4-FFF2-40B4-BE49-F238E27FC236}">
                  <a16:creationId xmlns:a16="http://schemas.microsoft.com/office/drawing/2014/main" xmlns="" id="{15618BA4-1A2F-40BE-AF12-FAA8894A83AA}"/>
                </a:ext>
              </a:extLst>
            </p:cNvPr>
            <p:cNvSpPr/>
            <p:nvPr/>
          </p:nvSpPr>
          <p:spPr>
            <a:xfrm>
              <a:off x="5022937" y="738341"/>
              <a:ext cx="626301" cy="626301"/>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latin typeface="微软雅黑" panose="020B0503020204020204" pitchFamily="34" charset="-122"/>
                  <a:ea typeface="微软雅黑" panose="020B0503020204020204" pitchFamily="34" charset="-122"/>
                </a:rPr>
                <a:t>3</a:t>
              </a:r>
              <a:endParaRPr lang="zh-CN" altLang="en-US" sz="3600" dirty="0">
                <a:latin typeface="微软雅黑" panose="020B0503020204020204" pitchFamily="34" charset="-122"/>
                <a:ea typeface="微软雅黑" panose="020B0503020204020204" pitchFamily="34" charset="-122"/>
              </a:endParaRPr>
            </a:p>
          </p:txBody>
        </p:sp>
        <p:sp>
          <p:nvSpPr>
            <p:cNvPr id="38" name="文本框 37">
              <a:extLst>
                <a:ext uri="{FF2B5EF4-FFF2-40B4-BE49-F238E27FC236}">
                  <a16:creationId xmlns:a16="http://schemas.microsoft.com/office/drawing/2014/main" xmlns="" id="{34093824-AA3C-462F-8034-E4B2A98FA662}"/>
                </a:ext>
              </a:extLst>
            </p:cNvPr>
            <p:cNvSpPr txBox="1"/>
            <p:nvPr/>
          </p:nvSpPr>
          <p:spPr>
            <a:xfrm>
              <a:off x="6162806" y="782624"/>
              <a:ext cx="4183694" cy="523220"/>
            </a:xfrm>
            <a:prstGeom prst="rect">
              <a:avLst/>
            </a:prstGeom>
            <a:grp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知识讲解</a:t>
              </a:r>
            </a:p>
          </p:txBody>
        </p:sp>
      </p:grpSp>
      <p:grpSp>
        <p:nvGrpSpPr>
          <p:cNvPr id="39" name="组合 38">
            <a:extLst>
              <a:ext uri="{FF2B5EF4-FFF2-40B4-BE49-F238E27FC236}">
                <a16:creationId xmlns:a16="http://schemas.microsoft.com/office/drawing/2014/main" xmlns="" id="{1FF74280-AA54-4C9B-B87E-25FC27423278}"/>
              </a:ext>
            </a:extLst>
          </p:cNvPr>
          <p:cNvGrpSpPr/>
          <p:nvPr/>
        </p:nvGrpSpPr>
        <p:grpSpPr>
          <a:xfrm>
            <a:off x="4822517" y="3743447"/>
            <a:ext cx="6275539" cy="739036"/>
            <a:chOff x="4822520" y="676405"/>
            <a:chExt cx="6275539" cy="739036"/>
          </a:xfrm>
          <a:solidFill>
            <a:srgbClr val="007385"/>
          </a:solidFill>
        </p:grpSpPr>
        <p:sp>
          <p:nvSpPr>
            <p:cNvPr id="40" name="矩形 39">
              <a:extLst>
                <a:ext uri="{FF2B5EF4-FFF2-40B4-BE49-F238E27FC236}">
                  <a16:creationId xmlns:a16="http://schemas.microsoft.com/office/drawing/2014/main" xmlns="" id="{157F661A-DCE0-4691-9F98-239BB5996941}"/>
                </a:ext>
              </a:extLst>
            </p:cNvPr>
            <p:cNvSpPr/>
            <p:nvPr/>
          </p:nvSpPr>
          <p:spPr>
            <a:xfrm>
              <a:off x="4822520" y="676405"/>
              <a:ext cx="6275539" cy="739036"/>
            </a:xfrm>
            <a:prstGeom prst="rect">
              <a:avLst/>
            </a:prstGeom>
            <a:grp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41" name="矩形 40">
              <a:extLst>
                <a:ext uri="{FF2B5EF4-FFF2-40B4-BE49-F238E27FC236}">
                  <a16:creationId xmlns:a16="http://schemas.microsoft.com/office/drawing/2014/main" xmlns="" id="{193BE822-9BBD-4F6A-A1E0-9CFE1B6BA322}"/>
                </a:ext>
              </a:extLst>
            </p:cNvPr>
            <p:cNvSpPr/>
            <p:nvPr/>
          </p:nvSpPr>
          <p:spPr>
            <a:xfrm>
              <a:off x="5022937" y="738341"/>
              <a:ext cx="626301" cy="626301"/>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latin typeface="微软雅黑" panose="020B0503020204020204" pitchFamily="34" charset="-122"/>
                  <a:ea typeface="微软雅黑" panose="020B0503020204020204" pitchFamily="34" charset="-122"/>
                </a:rPr>
                <a:t>4</a:t>
              </a:r>
              <a:endParaRPr lang="zh-CN" altLang="en-US" sz="3600" dirty="0">
                <a:latin typeface="微软雅黑" panose="020B0503020204020204" pitchFamily="34" charset="-122"/>
                <a:ea typeface="微软雅黑" panose="020B0503020204020204" pitchFamily="34" charset="-122"/>
              </a:endParaRPr>
            </a:p>
          </p:txBody>
        </p:sp>
        <p:sp>
          <p:nvSpPr>
            <p:cNvPr id="42" name="文本框 41">
              <a:extLst>
                <a:ext uri="{FF2B5EF4-FFF2-40B4-BE49-F238E27FC236}">
                  <a16:creationId xmlns:a16="http://schemas.microsoft.com/office/drawing/2014/main" xmlns="" id="{50810E5E-4816-48D4-B865-A5C1F92E0BB7}"/>
                </a:ext>
              </a:extLst>
            </p:cNvPr>
            <p:cNvSpPr txBox="1"/>
            <p:nvPr/>
          </p:nvSpPr>
          <p:spPr>
            <a:xfrm>
              <a:off x="6162806" y="775367"/>
              <a:ext cx="4183693" cy="523220"/>
            </a:xfrm>
            <a:prstGeom prst="rect">
              <a:avLst/>
            </a:prstGeom>
            <a:grp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归纳总结</a:t>
              </a:r>
            </a:p>
          </p:txBody>
        </p:sp>
      </p:grpSp>
      <p:grpSp>
        <p:nvGrpSpPr>
          <p:cNvPr id="21" name="组合 20">
            <a:extLst>
              <a:ext uri="{FF2B5EF4-FFF2-40B4-BE49-F238E27FC236}">
                <a16:creationId xmlns:a16="http://schemas.microsoft.com/office/drawing/2014/main" xmlns="" id="{0DC7914B-6345-43D2-A350-A5530C93DD7E}"/>
              </a:ext>
            </a:extLst>
          </p:cNvPr>
          <p:cNvGrpSpPr/>
          <p:nvPr/>
        </p:nvGrpSpPr>
        <p:grpSpPr>
          <a:xfrm>
            <a:off x="4822517" y="4717943"/>
            <a:ext cx="6275539" cy="739036"/>
            <a:chOff x="4822520" y="676405"/>
            <a:chExt cx="6275539" cy="739036"/>
          </a:xfrm>
          <a:solidFill>
            <a:srgbClr val="007385"/>
          </a:solidFill>
        </p:grpSpPr>
        <p:sp>
          <p:nvSpPr>
            <p:cNvPr id="22" name="矩形 21">
              <a:extLst>
                <a:ext uri="{FF2B5EF4-FFF2-40B4-BE49-F238E27FC236}">
                  <a16:creationId xmlns:a16="http://schemas.microsoft.com/office/drawing/2014/main" xmlns="" id="{09E2CF47-8C6E-4D76-90ED-26C5D9CD522F}"/>
                </a:ext>
              </a:extLst>
            </p:cNvPr>
            <p:cNvSpPr/>
            <p:nvPr/>
          </p:nvSpPr>
          <p:spPr>
            <a:xfrm>
              <a:off x="4822520" y="676405"/>
              <a:ext cx="6275539" cy="739036"/>
            </a:xfrm>
            <a:prstGeom prst="rect">
              <a:avLst/>
            </a:prstGeom>
            <a:grp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微软雅黑" panose="020B0503020204020204" pitchFamily="34" charset="-122"/>
                <a:ea typeface="微软雅黑" panose="020B0503020204020204" pitchFamily="34" charset="-122"/>
              </a:endParaRPr>
            </a:p>
          </p:txBody>
        </p:sp>
        <p:sp>
          <p:nvSpPr>
            <p:cNvPr id="23" name="矩形 22">
              <a:extLst>
                <a:ext uri="{FF2B5EF4-FFF2-40B4-BE49-F238E27FC236}">
                  <a16:creationId xmlns:a16="http://schemas.microsoft.com/office/drawing/2014/main" xmlns="" id="{BF9B26B0-89DC-45C4-819F-9EBEE89451C4}"/>
                </a:ext>
              </a:extLst>
            </p:cNvPr>
            <p:cNvSpPr/>
            <p:nvPr/>
          </p:nvSpPr>
          <p:spPr>
            <a:xfrm>
              <a:off x="5022937" y="738341"/>
              <a:ext cx="626301" cy="626301"/>
            </a:xfrm>
            <a:prstGeom prst="rect">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600" dirty="0">
                  <a:latin typeface="微软雅黑" panose="020B0503020204020204" pitchFamily="34" charset="-122"/>
                  <a:ea typeface="微软雅黑" panose="020B0503020204020204" pitchFamily="34" charset="-122"/>
                </a:rPr>
                <a:t>5</a:t>
              </a:r>
              <a:endParaRPr lang="zh-CN" altLang="en-US" sz="3600" dirty="0">
                <a:latin typeface="微软雅黑" panose="020B0503020204020204" pitchFamily="34" charset="-122"/>
                <a:ea typeface="微软雅黑" panose="020B0503020204020204" pitchFamily="34" charset="-122"/>
              </a:endParaRPr>
            </a:p>
          </p:txBody>
        </p:sp>
        <p:sp>
          <p:nvSpPr>
            <p:cNvPr id="24" name="文本框 23">
              <a:extLst>
                <a:ext uri="{FF2B5EF4-FFF2-40B4-BE49-F238E27FC236}">
                  <a16:creationId xmlns:a16="http://schemas.microsoft.com/office/drawing/2014/main" xmlns="" id="{EAF600B9-E716-4329-8CCF-6D01C0ABFA2C}"/>
                </a:ext>
              </a:extLst>
            </p:cNvPr>
            <p:cNvSpPr txBox="1"/>
            <p:nvPr/>
          </p:nvSpPr>
          <p:spPr>
            <a:xfrm>
              <a:off x="6162806" y="775367"/>
              <a:ext cx="4183693" cy="523220"/>
            </a:xfrm>
            <a:prstGeom prst="rect">
              <a:avLst/>
            </a:prstGeom>
            <a:grpFill/>
          </p:spPr>
          <p:txBody>
            <a:bodyPr wrap="square" rtlCol="0">
              <a:spAutoFit/>
            </a:bodyPr>
            <a:lstStyle/>
            <a:p>
              <a:r>
                <a:rPr lang="zh-CN" altLang="en-US" sz="2800" dirty="0">
                  <a:solidFill>
                    <a:schemeClr val="bg1"/>
                  </a:solidFill>
                  <a:latin typeface="微软雅黑" panose="020B0503020204020204" pitchFamily="34" charset="-122"/>
                  <a:ea typeface="微软雅黑" panose="020B0503020204020204" pitchFamily="34" charset="-122"/>
                </a:rPr>
                <a:t>作业及拓展</a:t>
              </a:r>
            </a:p>
          </p:txBody>
        </p:sp>
      </p:grpSp>
      <p:sp>
        <p:nvSpPr>
          <p:cNvPr id="3" name="灯片编号占位符 2">
            <a:extLst>
              <a:ext uri="{FF2B5EF4-FFF2-40B4-BE49-F238E27FC236}">
                <a16:creationId xmlns:a16="http://schemas.microsoft.com/office/drawing/2014/main" xmlns="" id="{9C085F61-EF20-4F2F-8E27-E6A1B58F903A}"/>
              </a:ext>
            </a:extLst>
          </p:cNvPr>
          <p:cNvSpPr>
            <a:spLocks noGrp="1"/>
          </p:cNvSpPr>
          <p:nvPr>
            <p:ph type="sldNum" sz="quarter" idx="12"/>
          </p:nvPr>
        </p:nvSpPr>
        <p:spPr/>
        <p:txBody>
          <a:bodyPr/>
          <a:lstStyle/>
          <a:p>
            <a:fld id="{57EA6ACE-0664-44B5-8E34-2EEC9F0AF1A7}" type="slidenum">
              <a:rPr lang="zh-CN" altLang="en-US" smtClean="0"/>
              <a:pPr/>
              <a:t>2</a:t>
            </a:fld>
            <a:endParaRPr lang="zh-CN" altLang="en-US"/>
          </a:p>
        </p:txBody>
      </p:sp>
    </p:spTree>
    <p:extLst>
      <p:ext uri="{BB962C8B-B14F-4D97-AF65-F5344CB8AC3E}">
        <p14:creationId xmlns:p14="http://schemas.microsoft.com/office/powerpoint/2010/main" xmlns="" val="1875040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500" fill="hold"/>
                                        <p:tgtEl>
                                          <p:spTgt spid="25"/>
                                        </p:tgtEl>
                                        <p:attrNameLst>
                                          <p:attrName>ppt_x</p:attrName>
                                        </p:attrNameLst>
                                      </p:cBhvr>
                                      <p:tavLst>
                                        <p:tav tm="0">
                                          <p:val>
                                            <p:strVal val="1+#ppt_w/2"/>
                                          </p:val>
                                        </p:tav>
                                        <p:tav tm="100000">
                                          <p:val>
                                            <p:strVal val="#ppt_x"/>
                                          </p:val>
                                        </p:tav>
                                      </p:tavLst>
                                    </p:anim>
                                    <p:anim calcmode="lin" valueType="num">
                                      <p:cBhvr additive="base">
                                        <p:cTn id="8" dur="500" fill="hold"/>
                                        <p:tgtEl>
                                          <p:spTgt spid="2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100"/>
                                  </p:stCondLst>
                                  <p:childTnLst>
                                    <p:set>
                                      <p:cBhvr>
                                        <p:cTn id="10" dur="1" fill="hold">
                                          <p:stCondLst>
                                            <p:cond delay="0"/>
                                          </p:stCondLst>
                                        </p:cTn>
                                        <p:tgtEl>
                                          <p:spTgt spid="29"/>
                                        </p:tgtEl>
                                        <p:attrNameLst>
                                          <p:attrName>style.visibility</p:attrName>
                                        </p:attrNameLst>
                                      </p:cBhvr>
                                      <p:to>
                                        <p:strVal val="visible"/>
                                      </p:to>
                                    </p:set>
                                    <p:anim calcmode="lin" valueType="num">
                                      <p:cBhvr additive="base">
                                        <p:cTn id="11" dur="500" fill="hold"/>
                                        <p:tgtEl>
                                          <p:spTgt spid="29"/>
                                        </p:tgtEl>
                                        <p:attrNameLst>
                                          <p:attrName>ppt_x</p:attrName>
                                        </p:attrNameLst>
                                      </p:cBhvr>
                                      <p:tavLst>
                                        <p:tav tm="0">
                                          <p:val>
                                            <p:strVal val="1+#ppt_w/2"/>
                                          </p:val>
                                        </p:tav>
                                        <p:tav tm="100000">
                                          <p:val>
                                            <p:strVal val="#ppt_x"/>
                                          </p:val>
                                        </p:tav>
                                      </p:tavLst>
                                    </p:anim>
                                    <p:anim calcmode="lin" valueType="num">
                                      <p:cBhvr additive="base">
                                        <p:cTn id="12" dur="500" fill="hold"/>
                                        <p:tgtEl>
                                          <p:spTgt spid="29"/>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20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fill="hold"/>
                                        <p:tgtEl>
                                          <p:spTgt spid="35"/>
                                        </p:tgtEl>
                                        <p:attrNameLst>
                                          <p:attrName>ppt_x</p:attrName>
                                        </p:attrNameLst>
                                      </p:cBhvr>
                                      <p:tavLst>
                                        <p:tav tm="0">
                                          <p:val>
                                            <p:strVal val="1+#ppt_w/2"/>
                                          </p:val>
                                        </p:tav>
                                        <p:tav tm="100000">
                                          <p:val>
                                            <p:strVal val="#ppt_x"/>
                                          </p:val>
                                        </p:tav>
                                      </p:tavLst>
                                    </p:anim>
                                    <p:anim calcmode="lin" valueType="num">
                                      <p:cBhvr additive="base">
                                        <p:cTn id="16" dur="500" fill="hold"/>
                                        <p:tgtEl>
                                          <p:spTgt spid="35"/>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300"/>
                                  </p:stCondLst>
                                  <p:childTnLst>
                                    <p:set>
                                      <p:cBhvr>
                                        <p:cTn id="18" dur="1" fill="hold">
                                          <p:stCondLst>
                                            <p:cond delay="0"/>
                                          </p:stCondLst>
                                        </p:cTn>
                                        <p:tgtEl>
                                          <p:spTgt spid="39"/>
                                        </p:tgtEl>
                                        <p:attrNameLst>
                                          <p:attrName>style.visibility</p:attrName>
                                        </p:attrNameLst>
                                      </p:cBhvr>
                                      <p:to>
                                        <p:strVal val="visible"/>
                                      </p:to>
                                    </p:set>
                                    <p:anim calcmode="lin" valueType="num">
                                      <p:cBhvr additive="base">
                                        <p:cTn id="19" dur="500" fill="hold"/>
                                        <p:tgtEl>
                                          <p:spTgt spid="39"/>
                                        </p:tgtEl>
                                        <p:attrNameLst>
                                          <p:attrName>ppt_x</p:attrName>
                                        </p:attrNameLst>
                                      </p:cBhvr>
                                      <p:tavLst>
                                        <p:tav tm="0">
                                          <p:val>
                                            <p:strVal val="1+#ppt_w/2"/>
                                          </p:val>
                                        </p:tav>
                                        <p:tav tm="100000">
                                          <p:val>
                                            <p:strVal val="#ppt_x"/>
                                          </p:val>
                                        </p:tav>
                                      </p:tavLst>
                                    </p:anim>
                                    <p:anim calcmode="lin" valueType="num">
                                      <p:cBhvr additive="base">
                                        <p:cTn id="20" dur="500" fill="hold"/>
                                        <p:tgtEl>
                                          <p:spTgt spid="39"/>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30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1+#ppt_w/2"/>
                                          </p:val>
                                        </p:tav>
                                        <p:tav tm="100000">
                                          <p:val>
                                            <p:strVal val="#ppt_x"/>
                                          </p:val>
                                        </p:tav>
                                      </p:tavLst>
                                    </p:anim>
                                    <p:anim calcmode="lin" valueType="num">
                                      <p:cBhvr additive="base">
                                        <p:cTn id="24"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EC9736A-D586-4ADF-9B04-8045ED6CA595}"/>
              </a:ext>
            </a:extLst>
          </p:cNvPr>
          <p:cNvSpPr>
            <a:spLocks noGrp="1"/>
          </p:cNvSpPr>
          <p:nvPr>
            <p:ph type="title"/>
          </p:nvPr>
        </p:nvSpPr>
        <p:spPr/>
        <p:txBody>
          <a:bodyPr>
            <a:normAutofit fontScale="90000"/>
          </a:bodyPr>
          <a:lstStyle/>
          <a:p>
            <a:endParaRPr lang="zh-CN" altLang="en-US"/>
          </a:p>
        </p:txBody>
      </p:sp>
      <p:sp>
        <p:nvSpPr>
          <p:cNvPr id="4" name="矩形 3">
            <a:extLst>
              <a:ext uri="{FF2B5EF4-FFF2-40B4-BE49-F238E27FC236}">
                <a16:creationId xmlns:a16="http://schemas.microsoft.com/office/drawing/2014/main" xmlns="" id="{9D59719D-3B5D-46B5-BE56-BC4A001186D5}"/>
              </a:ext>
            </a:extLst>
          </p:cNvPr>
          <p:cNvSpPr>
            <a:spLocks noChangeArrowheads="1"/>
          </p:cNvSpPr>
          <p:nvPr/>
        </p:nvSpPr>
        <p:spPr bwMode="auto">
          <a:xfrm>
            <a:off x="3563938" y="1484313"/>
            <a:ext cx="7431087" cy="750887"/>
          </a:xfrm>
          <a:prstGeom prst="rect">
            <a:avLst/>
          </a:prstGeom>
          <a:solidFill>
            <a:schemeClr val="bg2"/>
          </a:solidFill>
          <a:ln w="9525" cmpd="sng">
            <a:solidFill>
              <a:srgbClr val="E3AB02"/>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5" name="右箭头 4">
            <a:extLst>
              <a:ext uri="{FF2B5EF4-FFF2-40B4-BE49-F238E27FC236}">
                <a16:creationId xmlns:a16="http://schemas.microsoft.com/office/drawing/2014/main" xmlns="" id="{1406094F-9588-456A-8C6B-564B3CDC2F7A}"/>
              </a:ext>
            </a:extLst>
          </p:cNvPr>
          <p:cNvSpPr>
            <a:spLocks noChangeArrowheads="1"/>
          </p:cNvSpPr>
          <p:nvPr/>
        </p:nvSpPr>
        <p:spPr bwMode="auto">
          <a:xfrm>
            <a:off x="3492500" y="1628775"/>
            <a:ext cx="576263" cy="461963"/>
          </a:xfrm>
          <a:prstGeom prst="rightArrow">
            <a:avLst>
              <a:gd name="adj1" fmla="val 50000"/>
              <a:gd name="adj2" fmla="val 50001"/>
            </a:avLst>
          </a:prstGeom>
          <a:solidFill>
            <a:srgbClr val="FFFFFF"/>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6" name="矩形 5">
            <a:extLst>
              <a:ext uri="{FF2B5EF4-FFF2-40B4-BE49-F238E27FC236}">
                <a16:creationId xmlns:a16="http://schemas.microsoft.com/office/drawing/2014/main" xmlns="" id="{93D7D32F-5B36-4ED5-BA78-67B9B367F3CE}"/>
              </a:ext>
            </a:extLst>
          </p:cNvPr>
          <p:cNvSpPr>
            <a:spLocks noChangeArrowheads="1"/>
          </p:cNvSpPr>
          <p:nvPr/>
        </p:nvSpPr>
        <p:spPr bwMode="auto">
          <a:xfrm>
            <a:off x="1163638" y="1484313"/>
            <a:ext cx="2447925" cy="750887"/>
          </a:xfrm>
          <a:prstGeom prst="rect">
            <a:avLst/>
          </a:prstGeom>
          <a:noFill/>
          <a:ln w="9525" cmpd="sng">
            <a:solidFill>
              <a:srgbClr val="007385"/>
            </a:solidFill>
            <a:miter lim="800000"/>
            <a:headEnd/>
            <a:tailEnd/>
          </a:ln>
          <a:effectLst>
            <a:outerShdw dist="38100" dir="2700000" algn="ctr" rotWithShape="0">
              <a:srgbClr val="000000">
                <a:alpha val="37999"/>
              </a:srgbClr>
            </a:outerShdw>
          </a:effec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7" name="矩形 6">
            <a:extLst>
              <a:ext uri="{FF2B5EF4-FFF2-40B4-BE49-F238E27FC236}">
                <a16:creationId xmlns:a16="http://schemas.microsoft.com/office/drawing/2014/main" xmlns="" id="{2398B0F0-D8F3-4098-89B7-5A78589B302B}"/>
              </a:ext>
            </a:extLst>
          </p:cNvPr>
          <p:cNvSpPr>
            <a:spLocks noChangeArrowheads="1"/>
          </p:cNvSpPr>
          <p:nvPr/>
        </p:nvSpPr>
        <p:spPr bwMode="auto">
          <a:xfrm>
            <a:off x="3563938" y="2603500"/>
            <a:ext cx="7431087" cy="750888"/>
          </a:xfrm>
          <a:prstGeom prst="rect">
            <a:avLst/>
          </a:prstGeom>
          <a:solidFill>
            <a:schemeClr val="bg2"/>
          </a:solidFill>
          <a:ln w="9525" cmpd="sng">
            <a:solidFill>
              <a:srgbClr val="E3AB02"/>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8" name="右箭头 7">
            <a:extLst>
              <a:ext uri="{FF2B5EF4-FFF2-40B4-BE49-F238E27FC236}">
                <a16:creationId xmlns:a16="http://schemas.microsoft.com/office/drawing/2014/main" xmlns="" id="{5EC8F0E6-A72B-487B-A180-79BE6D31EEEB}"/>
              </a:ext>
            </a:extLst>
          </p:cNvPr>
          <p:cNvSpPr>
            <a:spLocks noChangeArrowheads="1"/>
          </p:cNvSpPr>
          <p:nvPr/>
        </p:nvSpPr>
        <p:spPr bwMode="auto">
          <a:xfrm>
            <a:off x="3492500" y="2747963"/>
            <a:ext cx="576263" cy="461962"/>
          </a:xfrm>
          <a:prstGeom prst="rightArrow">
            <a:avLst>
              <a:gd name="adj1" fmla="val 50000"/>
              <a:gd name="adj2" fmla="val 50001"/>
            </a:avLst>
          </a:prstGeom>
          <a:solidFill>
            <a:srgbClr val="007385"/>
          </a:solidFill>
          <a:ln>
            <a:solidFill>
              <a:srgbClr val="007385"/>
            </a:solid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9" name="矩形 8">
            <a:extLst>
              <a:ext uri="{FF2B5EF4-FFF2-40B4-BE49-F238E27FC236}">
                <a16:creationId xmlns:a16="http://schemas.microsoft.com/office/drawing/2014/main" xmlns="" id="{36607BB6-AC2C-4B32-9F60-20EE4896ABC3}"/>
              </a:ext>
            </a:extLst>
          </p:cNvPr>
          <p:cNvSpPr>
            <a:spLocks noChangeArrowheads="1"/>
          </p:cNvSpPr>
          <p:nvPr/>
        </p:nvSpPr>
        <p:spPr bwMode="auto">
          <a:xfrm>
            <a:off x="1163638" y="2603500"/>
            <a:ext cx="2447925" cy="750888"/>
          </a:xfrm>
          <a:prstGeom prst="rect">
            <a:avLst/>
          </a:prstGeom>
          <a:solidFill>
            <a:srgbClr val="007385"/>
          </a:solidFill>
          <a:ln w="9525" cmpd="sng">
            <a:solidFill>
              <a:srgbClr val="007385"/>
            </a:solidFill>
            <a:miter lim="800000"/>
            <a:headEnd/>
            <a:tailEnd/>
          </a:ln>
          <a:effectLst>
            <a:outerShdw dist="38100" dir="2700000" algn="ctr" rotWithShape="0">
              <a:srgbClr val="000000">
                <a:alpha val="37999"/>
              </a:srgbClr>
            </a:outerShdw>
          </a:effec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0" name="矩形 9">
            <a:extLst>
              <a:ext uri="{FF2B5EF4-FFF2-40B4-BE49-F238E27FC236}">
                <a16:creationId xmlns:a16="http://schemas.microsoft.com/office/drawing/2014/main" xmlns="" id="{D5A1EB6D-E362-4BA3-9F25-FAC6AA6C337B}"/>
              </a:ext>
            </a:extLst>
          </p:cNvPr>
          <p:cNvSpPr>
            <a:spLocks noChangeArrowheads="1"/>
          </p:cNvSpPr>
          <p:nvPr/>
        </p:nvSpPr>
        <p:spPr bwMode="auto">
          <a:xfrm>
            <a:off x="3563938" y="3754438"/>
            <a:ext cx="7431087" cy="750887"/>
          </a:xfrm>
          <a:prstGeom prst="rect">
            <a:avLst/>
          </a:prstGeom>
          <a:solidFill>
            <a:schemeClr val="bg2"/>
          </a:solidFill>
          <a:ln w="9525" cmpd="sng">
            <a:solidFill>
              <a:srgbClr val="E3AB02"/>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1" name="右箭头 10">
            <a:extLst>
              <a:ext uri="{FF2B5EF4-FFF2-40B4-BE49-F238E27FC236}">
                <a16:creationId xmlns:a16="http://schemas.microsoft.com/office/drawing/2014/main" xmlns="" id="{E8261785-A34A-4D37-823B-620A63680566}"/>
              </a:ext>
            </a:extLst>
          </p:cNvPr>
          <p:cNvSpPr>
            <a:spLocks noChangeArrowheads="1"/>
          </p:cNvSpPr>
          <p:nvPr/>
        </p:nvSpPr>
        <p:spPr bwMode="auto">
          <a:xfrm>
            <a:off x="3492500" y="3898900"/>
            <a:ext cx="576263" cy="461963"/>
          </a:xfrm>
          <a:prstGeom prst="rightArrow">
            <a:avLst>
              <a:gd name="adj1" fmla="val 50000"/>
              <a:gd name="adj2" fmla="val 50001"/>
            </a:avLst>
          </a:prstGeom>
          <a:solidFill>
            <a:srgbClr val="FFFFFF"/>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2" name="矩形 11">
            <a:extLst>
              <a:ext uri="{FF2B5EF4-FFF2-40B4-BE49-F238E27FC236}">
                <a16:creationId xmlns:a16="http://schemas.microsoft.com/office/drawing/2014/main" xmlns="" id="{147315BC-0EA9-4F28-A336-B86260FC3372}"/>
              </a:ext>
            </a:extLst>
          </p:cNvPr>
          <p:cNvSpPr>
            <a:spLocks noChangeArrowheads="1"/>
          </p:cNvSpPr>
          <p:nvPr/>
        </p:nvSpPr>
        <p:spPr bwMode="auto">
          <a:xfrm>
            <a:off x="1163638" y="3754438"/>
            <a:ext cx="2447925" cy="750887"/>
          </a:xfrm>
          <a:prstGeom prst="rect">
            <a:avLst/>
          </a:prstGeom>
          <a:solidFill>
            <a:srgbClr val="FFFFFF"/>
          </a:solidFill>
          <a:ln w="9525" cmpd="sng">
            <a:solidFill>
              <a:srgbClr val="007385"/>
            </a:solidFill>
            <a:miter lim="800000"/>
            <a:headEnd/>
            <a:tailEnd/>
          </a:ln>
          <a:effectLst>
            <a:outerShdw dist="38100" dir="2700000" algn="ctr" rotWithShape="0">
              <a:srgbClr val="000000">
                <a:alpha val="37999"/>
              </a:srgbClr>
            </a:outerShdw>
          </a:effec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3" name="矩形 12">
            <a:extLst>
              <a:ext uri="{FF2B5EF4-FFF2-40B4-BE49-F238E27FC236}">
                <a16:creationId xmlns:a16="http://schemas.microsoft.com/office/drawing/2014/main" xmlns="" id="{4FB1837E-2D92-4EB1-A152-6FE0AC2FED4F}"/>
              </a:ext>
            </a:extLst>
          </p:cNvPr>
          <p:cNvSpPr>
            <a:spLocks noChangeArrowheads="1"/>
          </p:cNvSpPr>
          <p:nvPr/>
        </p:nvSpPr>
        <p:spPr bwMode="auto">
          <a:xfrm>
            <a:off x="3563938" y="4953000"/>
            <a:ext cx="7431087" cy="749300"/>
          </a:xfrm>
          <a:prstGeom prst="rect">
            <a:avLst/>
          </a:prstGeom>
          <a:solidFill>
            <a:schemeClr val="bg2"/>
          </a:solidFill>
          <a:ln w="9525" cmpd="sng">
            <a:solidFill>
              <a:srgbClr val="E3AB02"/>
            </a:solidFill>
            <a:miter lim="800000"/>
            <a:headEnd/>
            <a:tailEnd/>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4" name="右箭头 14">
            <a:extLst>
              <a:ext uri="{FF2B5EF4-FFF2-40B4-BE49-F238E27FC236}">
                <a16:creationId xmlns:a16="http://schemas.microsoft.com/office/drawing/2014/main" xmlns="" id="{5DC5FA95-D1CF-4BC0-ABD0-79A756611FB0}"/>
              </a:ext>
            </a:extLst>
          </p:cNvPr>
          <p:cNvSpPr>
            <a:spLocks noChangeArrowheads="1"/>
          </p:cNvSpPr>
          <p:nvPr/>
        </p:nvSpPr>
        <p:spPr bwMode="auto">
          <a:xfrm>
            <a:off x="3492500" y="5097463"/>
            <a:ext cx="576263" cy="461962"/>
          </a:xfrm>
          <a:prstGeom prst="rightArrow">
            <a:avLst>
              <a:gd name="adj1" fmla="val 50000"/>
              <a:gd name="adj2" fmla="val 50001"/>
            </a:avLst>
          </a:prstGeom>
          <a:solidFill>
            <a:srgbClr val="007385"/>
          </a:solidFill>
          <a:ln>
            <a:solidFill>
              <a:srgbClr val="007385"/>
            </a:solid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5" name="矩形 15">
            <a:extLst>
              <a:ext uri="{FF2B5EF4-FFF2-40B4-BE49-F238E27FC236}">
                <a16:creationId xmlns:a16="http://schemas.microsoft.com/office/drawing/2014/main" xmlns="" id="{9ABD2257-8E45-43FF-8243-A1F18A9CC021}"/>
              </a:ext>
            </a:extLst>
          </p:cNvPr>
          <p:cNvSpPr>
            <a:spLocks noChangeArrowheads="1"/>
          </p:cNvSpPr>
          <p:nvPr/>
        </p:nvSpPr>
        <p:spPr bwMode="auto">
          <a:xfrm>
            <a:off x="1163638" y="4953000"/>
            <a:ext cx="2447925" cy="749300"/>
          </a:xfrm>
          <a:prstGeom prst="rect">
            <a:avLst/>
          </a:prstGeom>
          <a:solidFill>
            <a:srgbClr val="007385"/>
          </a:solidFill>
          <a:ln w="9525" cmpd="sng">
            <a:solidFill>
              <a:srgbClr val="007385"/>
            </a:solidFill>
            <a:miter lim="800000"/>
            <a:headEnd/>
            <a:tailEnd/>
          </a:ln>
          <a:effectLst>
            <a:outerShdw dist="38100" dir="2700000" algn="ctr" rotWithShape="0">
              <a:srgbClr val="000000">
                <a:alpha val="37999"/>
              </a:srgbClr>
            </a:outerShdw>
          </a:effec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a:latin typeface="微软雅黑" panose="020B0503020204020204" pitchFamily="34" charset="-122"/>
              <a:ea typeface="微软雅黑" panose="020B0503020204020204" pitchFamily="34" charset="-122"/>
            </a:endParaRPr>
          </a:p>
        </p:txBody>
      </p:sp>
      <p:sp>
        <p:nvSpPr>
          <p:cNvPr id="16" name="TextBox 16">
            <a:extLst>
              <a:ext uri="{FF2B5EF4-FFF2-40B4-BE49-F238E27FC236}">
                <a16:creationId xmlns:a16="http://schemas.microsoft.com/office/drawing/2014/main" xmlns="" id="{8CB012D9-541B-4864-98CB-200ECDBD7728}"/>
              </a:ext>
            </a:extLst>
          </p:cNvPr>
          <p:cNvSpPr txBox="1">
            <a:spLocks noChangeArrowheads="1"/>
          </p:cNvSpPr>
          <p:nvPr/>
        </p:nvSpPr>
        <p:spPr bwMode="auto">
          <a:xfrm>
            <a:off x="1554163" y="1644650"/>
            <a:ext cx="1671637"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200" dirty="0">
                <a:solidFill>
                  <a:srgbClr val="007385"/>
                </a:solidFill>
                <a:latin typeface="微软雅黑" panose="020B0503020204020204" pitchFamily="34" charset="-122"/>
                <a:ea typeface="微软雅黑" panose="020B0503020204020204" pitchFamily="34" charset="-122"/>
              </a:rPr>
              <a:t>标题文本一</a:t>
            </a:r>
          </a:p>
        </p:txBody>
      </p:sp>
      <p:sp>
        <p:nvSpPr>
          <p:cNvPr id="17" name="TextBox 17">
            <a:extLst>
              <a:ext uri="{FF2B5EF4-FFF2-40B4-BE49-F238E27FC236}">
                <a16:creationId xmlns:a16="http://schemas.microsoft.com/office/drawing/2014/main" xmlns="" id="{93521E65-BAAB-46AE-852D-7C13BC2769D2}"/>
              </a:ext>
            </a:extLst>
          </p:cNvPr>
          <p:cNvSpPr txBox="1">
            <a:spLocks noChangeArrowheads="1"/>
          </p:cNvSpPr>
          <p:nvPr/>
        </p:nvSpPr>
        <p:spPr bwMode="auto">
          <a:xfrm>
            <a:off x="4225925" y="1557338"/>
            <a:ext cx="6408738"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dirty="0">
                <a:solidFill>
                  <a:srgbClr val="007385"/>
                </a:solidFill>
                <a:latin typeface="微软雅黑" panose="020B0503020204020204" pitchFamily="34" charset="-122"/>
                <a:ea typeface="微软雅黑" panose="020B0503020204020204" pitchFamily="34" charset="-122"/>
              </a:rPr>
              <a:t>文字内容文字内容文字内容文字内容文字内容文字内容文字内容文字内容文字内容文字内容文字内容文字内容</a:t>
            </a:r>
          </a:p>
        </p:txBody>
      </p:sp>
      <p:sp>
        <p:nvSpPr>
          <p:cNvPr id="18" name="TextBox 18">
            <a:extLst>
              <a:ext uri="{FF2B5EF4-FFF2-40B4-BE49-F238E27FC236}">
                <a16:creationId xmlns:a16="http://schemas.microsoft.com/office/drawing/2014/main" xmlns="" id="{3B4DD272-E7BA-4E42-ABFC-9242D8EA083E}"/>
              </a:ext>
            </a:extLst>
          </p:cNvPr>
          <p:cNvSpPr txBox="1">
            <a:spLocks noChangeArrowheads="1"/>
          </p:cNvSpPr>
          <p:nvPr/>
        </p:nvSpPr>
        <p:spPr bwMode="auto">
          <a:xfrm>
            <a:off x="1554163" y="2747963"/>
            <a:ext cx="1671637" cy="430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200" dirty="0">
                <a:solidFill>
                  <a:schemeClr val="bg1"/>
                </a:solidFill>
                <a:latin typeface="微软雅黑" panose="020B0503020204020204" pitchFamily="34" charset="-122"/>
                <a:ea typeface="微软雅黑" panose="020B0503020204020204" pitchFamily="34" charset="-122"/>
              </a:rPr>
              <a:t>标题文本二</a:t>
            </a:r>
          </a:p>
        </p:txBody>
      </p:sp>
      <p:sp>
        <p:nvSpPr>
          <p:cNvPr id="19" name="TextBox 19">
            <a:extLst>
              <a:ext uri="{FF2B5EF4-FFF2-40B4-BE49-F238E27FC236}">
                <a16:creationId xmlns:a16="http://schemas.microsoft.com/office/drawing/2014/main" xmlns="" id="{892301FE-8556-494A-927C-A486967C4B68}"/>
              </a:ext>
            </a:extLst>
          </p:cNvPr>
          <p:cNvSpPr txBox="1">
            <a:spLocks noChangeArrowheads="1"/>
          </p:cNvSpPr>
          <p:nvPr/>
        </p:nvSpPr>
        <p:spPr bwMode="auto">
          <a:xfrm>
            <a:off x="4225925" y="2660650"/>
            <a:ext cx="6408738"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a:solidFill>
                  <a:srgbClr val="007385"/>
                </a:solidFill>
                <a:latin typeface="微软雅黑" panose="020B0503020204020204" pitchFamily="34" charset="-122"/>
                <a:ea typeface="微软雅黑" panose="020B0503020204020204" pitchFamily="34" charset="-122"/>
              </a:rPr>
              <a:t>文字内容文字内容文字内容文字内容文字内容文字内容文字内容文字内容文字内容文字内容文字内容文字内容</a:t>
            </a:r>
          </a:p>
        </p:txBody>
      </p:sp>
      <p:sp>
        <p:nvSpPr>
          <p:cNvPr id="20" name="TextBox 20">
            <a:extLst>
              <a:ext uri="{FF2B5EF4-FFF2-40B4-BE49-F238E27FC236}">
                <a16:creationId xmlns:a16="http://schemas.microsoft.com/office/drawing/2014/main" xmlns="" id="{78479902-9D4F-4321-95E1-3C021D078362}"/>
              </a:ext>
            </a:extLst>
          </p:cNvPr>
          <p:cNvSpPr txBox="1">
            <a:spLocks noChangeArrowheads="1"/>
          </p:cNvSpPr>
          <p:nvPr/>
        </p:nvSpPr>
        <p:spPr bwMode="auto">
          <a:xfrm>
            <a:off x="1554163" y="3898900"/>
            <a:ext cx="1671637"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200" dirty="0">
                <a:solidFill>
                  <a:srgbClr val="007385"/>
                </a:solidFill>
                <a:latin typeface="微软雅黑" panose="020B0503020204020204" pitchFamily="34" charset="-122"/>
                <a:ea typeface="微软雅黑" panose="020B0503020204020204" pitchFamily="34" charset="-122"/>
              </a:rPr>
              <a:t>标题文本三</a:t>
            </a:r>
          </a:p>
        </p:txBody>
      </p:sp>
      <p:sp>
        <p:nvSpPr>
          <p:cNvPr id="21" name="TextBox 21">
            <a:extLst>
              <a:ext uri="{FF2B5EF4-FFF2-40B4-BE49-F238E27FC236}">
                <a16:creationId xmlns:a16="http://schemas.microsoft.com/office/drawing/2014/main" xmlns="" id="{913B3424-28F7-4742-AF51-B9738CE269C1}"/>
              </a:ext>
            </a:extLst>
          </p:cNvPr>
          <p:cNvSpPr txBox="1">
            <a:spLocks noChangeArrowheads="1"/>
          </p:cNvSpPr>
          <p:nvPr/>
        </p:nvSpPr>
        <p:spPr bwMode="auto">
          <a:xfrm>
            <a:off x="4225925" y="3811588"/>
            <a:ext cx="6408738"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a:solidFill>
                  <a:srgbClr val="007385"/>
                </a:solidFill>
                <a:latin typeface="微软雅黑" panose="020B0503020204020204" pitchFamily="34" charset="-122"/>
                <a:ea typeface="微软雅黑" panose="020B0503020204020204" pitchFamily="34" charset="-122"/>
              </a:rPr>
              <a:t>文字内容文字内容文字内容文字内容文字内容文字内容文字内容文字内容文字内容文字内容文字内容文字内容</a:t>
            </a:r>
          </a:p>
        </p:txBody>
      </p:sp>
      <p:sp>
        <p:nvSpPr>
          <p:cNvPr id="22" name="TextBox 22">
            <a:extLst>
              <a:ext uri="{FF2B5EF4-FFF2-40B4-BE49-F238E27FC236}">
                <a16:creationId xmlns:a16="http://schemas.microsoft.com/office/drawing/2014/main" xmlns="" id="{09A03A5A-6090-44FF-8F83-F470D872B829}"/>
              </a:ext>
            </a:extLst>
          </p:cNvPr>
          <p:cNvSpPr txBox="1">
            <a:spLocks noChangeArrowheads="1"/>
          </p:cNvSpPr>
          <p:nvPr/>
        </p:nvSpPr>
        <p:spPr bwMode="auto">
          <a:xfrm>
            <a:off x="1554163" y="5097463"/>
            <a:ext cx="1671637" cy="430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r>
              <a:rPr lang="zh-CN" altLang="en-US" sz="2200" dirty="0">
                <a:solidFill>
                  <a:schemeClr val="bg1"/>
                </a:solidFill>
                <a:latin typeface="微软雅黑" panose="020B0503020204020204" pitchFamily="34" charset="-122"/>
                <a:ea typeface="微软雅黑" panose="020B0503020204020204" pitchFamily="34" charset="-122"/>
              </a:rPr>
              <a:t>标题文本四</a:t>
            </a:r>
          </a:p>
        </p:txBody>
      </p:sp>
      <p:sp>
        <p:nvSpPr>
          <p:cNvPr id="23" name="TextBox 23">
            <a:extLst>
              <a:ext uri="{FF2B5EF4-FFF2-40B4-BE49-F238E27FC236}">
                <a16:creationId xmlns:a16="http://schemas.microsoft.com/office/drawing/2014/main" xmlns="" id="{FE98D3F2-1E67-4028-A073-600C22EA11D1}"/>
              </a:ext>
            </a:extLst>
          </p:cNvPr>
          <p:cNvSpPr txBox="1">
            <a:spLocks noChangeArrowheads="1"/>
          </p:cNvSpPr>
          <p:nvPr/>
        </p:nvSpPr>
        <p:spPr bwMode="auto">
          <a:xfrm>
            <a:off x="4225925" y="5010150"/>
            <a:ext cx="6408738"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r>
              <a:rPr lang="zh-CN" altLang="en-US" dirty="0">
                <a:solidFill>
                  <a:srgbClr val="007385"/>
                </a:solidFill>
                <a:latin typeface="微软雅黑" panose="020B0503020204020204" pitchFamily="34" charset="-122"/>
                <a:ea typeface="微软雅黑" panose="020B0503020204020204" pitchFamily="34" charset="-122"/>
              </a:rPr>
              <a:t>文字内容文字内容文字内容文字内容文字内容文字内容文字内容文字内容文字内容文字内容文字内容文字内容</a:t>
            </a:r>
          </a:p>
        </p:txBody>
      </p:sp>
      <p:sp>
        <p:nvSpPr>
          <p:cNvPr id="27" name="灯片编号占位符 26">
            <a:extLst>
              <a:ext uri="{FF2B5EF4-FFF2-40B4-BE49-F238E27FC236}">
                <a16:creationId xmlns:a16="http://schemas.microsoft.com/office/drawing/2014/main" xmlns="" id="{34DA1398-9236-4AF1-813E-569B25A93198}"/>
              </a:ext>
            </a:extLst>
          </p:cNvPr>
          <p:cNvSpPr>
            <a:spLocks noGrp="1"/>
          </p:cNvSpPr>
          <p:nvPr>
            <p:ph type="sldNum" sz="quarter" idx="12"/>
          </p:nvPr>
        </p:nvSpPr>
        <p:spPr/>
        <p:txBody>
          <a:bodyPr/>
          <a:lstStyle/>
          <a:p>
            <a:fld id="{57EA6ACE-0664-44B5-8E34-2EEC9F0AF1A7}" type="slidenum">
              <a:rPr lang="zh-CN" altLang="en-US" smtClean="0"/>
              <a:pPr/>
              <a:t>20</a:t>
            </a:fld>
            <a:endParaRPr lang="zh-CN" altLang="en-US"/>
          </a:p>
        </p:txBody>
      </p:sp>
      <p:sp>
        <p:nvSpPr>
          <p:cNvPr id="24" name="文本框 23">
            <a:extLst>
              <a:ext uri="{FF2B5EF4-FFF2-40B4-BE49-F238E27FC236}">
                <a16:creationId xmlns:a16="http://schemas.microsoft.com/office/drawing/2014/main" xmlns="" id="{1684D813-13D2-423C-9509-1885B4A1E023}"/>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38770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20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0-#ppt_w/2"/>
                                          </p:val>
                                        </p:tav>
                                        <p:tav tm="100000">
                                          <p:val>
                                            <p:strVal val="#ppt_x"/>
                                          </p:val>
                                        </p:tav>
                                      </p:tavLst>
                                    </p:anim>
                                    <p:anim calcmode="lin" valueType="num">
                                      <p:cBhvr additive="base">
                                        <p:cTn id="16" dur="500" fill="hold"/>
                                        <p:tgtEl>
                                          <p:spTgt spid="8"/>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20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40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0-#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40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0-#ppt_w/2"/>
                                          </p:val>
                                        </p:tav>
                                        <p:tav tm="100000">
                                          <p:val>
                                            <p:strVal val="#ppt_x"/>
                                          </p:val>
                                        </p:tav>
                                      </p:tavLst>
                                    </p:anim>
                                    <p:anim calcmode="lin" valueType="num">
                                      <p:cBhvr additive="base">
                                        <p:cTn id="28" dur="500" fill="hold"/>
                                        <p:tgtEl>
                                          <p:spTgt spid="12"/>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60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60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0-#ppt_w/2"/>
                                          </p:val>
                                        </p:tav>
                                        <p:tav tm="100000">
                                          <p:val>
                                            <p:strVal val="#ppt_x"/>
                                          </p:val>
                                        </p:tav>
                                      </p:tavLst>
                                    </p:anim>
                                    <p:anim calcmode="lin" valueType="num">
                                      <p:cBhvr additive="base">
                                        <p:cTn id="36" dur="500" fill="hold"/>
                                        <p:tgtEl>
                                          <p:spTgt spid="15"/>
                                        </p:tgtEl>
                                        <p:attrNameLst>
                                          <p:attrName>ppt_y</p:attrName>
                                        </p:attrNameLst>
                                      </p:cBhvr>
                                      <p:tavLst>
                                        <p:tav tm="0">
                                          <p:val>
                                            <p:strVal val="#ppt_y"/>
                                          </p:val>
                                        </p:tav>
                                        <p:tav tm="100000">
                                          <p:val>
                                            <p:strVal val="#ppt_y"/>
                                          </p:val>
                                        </p:tav>
                                      </p:tavLst>
                                    </p:anim>
                                  </p:childTnLst>
                                </p:cTn>
                              </p:par>
                            </p:childTnLst>
                          </p:cTn>
                        </p:par>
                        <p:par>
                          <p:cTn id="37" fill="hold">
                            <p:stCondLst>
                              <p:cond delay="1100"/>
                            </p:stCondLst>
                            <p:childTnLst>
                              <p:par>
                                <p:cTn id="38" presetID="31" presetClass="entr" presetSubtype="0" fill="hold" grpId="0" nodeType="afterEffect">
                                  <p:stCondLst>
                                    <p:cond delay="0"/>
                                  </p:stCondLst>
                                  <p:childTnLst>
                                    <p:set>
                                      <p:cBhvr>
                                        <p:cTn id="39" dur="1" fill="hold">
                                          <p:stCondLst>
                                            <p:cond delay="0"/>
                                          </p:stCondLst>
                                        </p:cTn>
                                        <p:tgtEl>
                                          <p:spTgt spid="16"/>
                                        </p:tgtEl>
                                        <p:attrNameLst>
                                          <p:attrName>style.visibility</p:attrName>
                                        </p:attrNameLst>
                                      </p:cBhvr>
                                      <p:to>
                                        <p:strVal val="visible"/>
                                      </p:to>
                                    </p:set>
                                    <p:anim calcmode="lin" valueType="num">
                                      <p:cBhvr>
                                        <p:cTn id="40" dur="500" fill="hold"/>
                                        <p:tgtEl>
                                          <p:spTgt spid="16"/>
                                        </p:tgtEl>
                                        <p:attrNameLst>
                                          <p:attrName>ppt_w</p:attrName>
                                        </p:attrNameLst>
                                      </p:cBhvr>
                                      <p:tavLst>
                                        <p:tav tm="0">
                                          <p:val>
                                            <p:fltVal val="0"/>
                                          </p:val>
                                        </p:tav>
                                        <p:tav tm="100000">
                                          <p:val>
                                            <p:strVal val="#ppt_w"/>
                                          </p:val>
                                        </p:tav>
                                      </p:tavLst>
                                    </p:anim>
                                    <p:anim calcmode="lin" valueType="num">
                                      <p:cBhvr>
                                        <p:cTn id="41" dur="500" fill="hold"/>
                                        <p:tgtEl>
                                          <p:spTgt spid="16"/>
                                        </p:tgtEl>
                                        <p:attrNameLst>
                                          <p:attrName>ppt_h</p:attrName>
                                        </p:attrNameLst>
                                      </p:cBhvr>
                                      <p:tavLst>
                                        <p:tav tm="0">
                                          <p:val>
                                            <p:fltVal val="0"/>
                                          </p:val>
                                        </p:tav>
                                        <p:tav tm="100000">
                                          <p:val>
                                            <p:strVal val="#ppt_h"/>
                                          </p:val>
                                        </p:tav>
                                      </p:tavLst>
                                    </p:anim>
                                    <p:anim calcmode="lin" valueType="num">
                                      <p:cBhvr>
                                        <p:cTn id="42" dur="500" fill="hold"/>
                                        <p:tgtEl>
                                          <p:spTgt spid="16"/>
                                        </p:tgtEl>
                                        <p:attrNameLst>
                                          <p:attrName>style.rotation</p:attrName>
                                        </p:attrNameLst>
                                      </p:cBhvr>
                                      <p:tavLst>
                                        <p:tav tm="0">
                                          <p:val>
                                            <p:fltVal val="90"/>
                                          </p:val>
                                        </p:tav>
                                        <p:tav tm="100000">
                                          <p:val>
                                            <p:fltVal val="0"/>
                                          </p:val>
                                        </p:tav>
                                      </p:tavLst>
                                    </p:anim>
                                    <p:animEffect transition="in" filter="fade">
                                      <p:cBhvr>
                                        <p:cTn id="43" dur="500"/>
                                        <p:tgtEl>
                                          <p:spTgt spid="16"/>
                                        </p:tgtEl>
                                      </p:cBhvr>
                                    </p:animEffect>
                                  </p:childTnLst>
                                </p:cTn>
                              </p:par>
                            </p:childTnLst>
                          </p:cTn>
                        </p:par>
                        <p:par>
                          <p:cTn id="44" fill="hold">
                            <p:stCondLst>
                              <p:cond delay="1600"/>
                            </p:stCondLst>
                            <p:childTnLst>
                              <p:par>
                                <p:cTn id="45" presetID="22" presetClass="entr" presetSubtype="8" fill="hold" grpId="0" nodeType="after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ipe(left)">
                                      <p:cBhvr>
                                        <p:cTn id="47" dur="500"/>
                                        <p:tgtEl>
                                          <p:spTgt spid="17"/>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4"/>
                                        </p:tgtEl>
                                        <p:attrNameLst>
                                          <p:attrName>style.visibility</p:attrName>
                                        </p:attrNameLst>
                                      </p:cBhvr>
                                      <p:to>
                                        <p:strVal val="visible"/>
                                      </p:to>
                                    </p:set>
                                    <p:animEffect transition="in" filter="wipe(left)">
                                      <p:cBhvr>
                                        <p:cTn id="50" dur="500"/>
                                        <p:tgtEl>
                                          <p:spTgt spid="4"/>
                                        </p:tgtEl>
                                      </p:cBhvr>
                                    </p:animEffect>
                                  </p:childTnLst>
                                </p:cTn>
                              </p:par>
                            </p:childTnLst>
                          </p:cTn>
                        </p:par>
                        <p:par>
                          <p:cTn id="51" fill="hold">
                            <p:stCondLst>
                              <p:cond delay="2100"/>
                            </p:stCondLst>
                            <p:childTnLst>
                              <p:par>
                                <p:cTn id="52" presetID="31" presetClass="entr" presetSubtype="0" fill="hold" grpId="0" nodeType="after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p:cTn id="54" dur="500" fill="hold"/>
                                        <p:tgtEl>
                                          <p:spTgt spid="18"/>
                                        </p:tgtEl>
                                        <p:attrNameLst>
                                          <p:attrName>ppt_w</p:attrName>
                                        </p:attrNameLst>
                                      </p:cBhvr>
                                      <p:tavLst>
                                        <p:tav tm="0">
                                          <p:val>
                                            <p:fltVal val="0"/>
                                          </p:val>
                                        </p:tav>
                                        <p:tav tm="100000">
                                          <p:val>
                                            <p:strVal val="#ppt_w"/>
                                          </p:val>
                                        </p:tav>
                                      </p:tavLst>
                                    </p:anim>
                                    <p:anim calcmode="lin" valueType="num">
                                      <p:cBhvr>
                                        <p:cTn id="55" dur="500" fill="hold"/>
                                        <p:tgtEl>
                                          <p:spTgt spid="18"/>
                                        </p:tgtEl>
                                        <p:attrNameLst>
                                          <p:attrName>ppt_h</p:attrName>
                                        </p:attrNameLst>
                                      </p:cBhvr>
                                      <p:tavLst>
                                        <p:tav tm="0">
                                          <p:val>
                                            <p:fltVal val="0"/>
                                          </p:val>
                                        </p:tav>
                                        <p:tav tm="100000">
                                          <p:val>
                                            <p:strVal val="#ppt_h"/>
                                          </p:val>
                                        </p:tav>
                                      </p:tavLst>
                                    </p:anim>
                                    <p:anim calcmode="lin" valueType="num">
                                      <p:cBhvr>
                                        <p:cTn id="56" dur="500" fill="hold"/>
                                        <p:tgtEl>
                                          <p:spTgt spid="18"/>
                                        </p:tgtEl>
                                        <p:attrNameLst>
                                          <p:attrName>style.rotation</p:attrName>
                                        </p:attrNameLst>
                                      </p:cBhvr>
                                      <p:tavLst>
                                        <p:tav tm="0">
                                          <p:val>
                                            <p:fltVal val="90"/>
                                          </p:val>
                                        </p:tav>
                                        <p:tav tm="100000">
                                          <p:val>
                                            <p:fltVal val="0"/>
                                          </p:val>
                                        </p:tav>
                                      </p:tavLst>
                                    </p:anim>
                                    <p:animEffect transition="in" filter="fade">
                                      <p:cBhvr>
                                        <p:cTn id="57" dur="500"/>
                                        <p:tgtEl>
                                          <p:spTgt spid="18"/>
                                        </p:tgtEl>
                                      </p:cBhvr>
                                    </p:animEffect>
                                  </p:childTnLst>
                                </p:cTn>
                              </p:par>
                            </p:childTnLst>
                          </p:cTn>
                        </p:par>
                        <p:par>
                          <p:cTn id="58" fill="hold">
                            <p:stCondLst>
                              <p:cond delay="2600"/>
                            </p:stCondLst>
                            <p:childTnLst>
                              <p:par>
                                <p:cTn id="59" presetID="22" presetClass="entr" presetSubtype="8" fill="hold" grpId="0" nodeType="after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wipe(left)">
                                      <p:cBhvr>
                                        <p:cTn id="61" dur="500"/>
                                        <p:tgtEl>
                                          <p:spTgt spid="19"/>
                                        </p:tgtEl>
                                      </p:cBhvr>
                                    </p:animEffect>
                                  </p:childTnLst>
                                </p:cTn>
                              </p:par>
                              <p:par>
                                <p:cTn id="62" presetID="22" presetClass="entr" presetSubtype="8" fill="hold" grpId="0" nodeType="withEffect">
                                  <p:stCondLst>
                                    <p:cond delay="0"/>
                                  </p:stCondLst>
                                  <p:childTnLst>
                                    <p:set>
                                      <p:cBhvr>
                                        <p:cTn id="63" dur="1" fill="hold">
                                          <p:stCondLst>
                                            <p:cond delay="0"/>
                                          </p:stCondLst>
                                        </p:cTn>
                                        <p:tgtEl>
                                          <p:spTgt spid="7"/>
                                        </p:tgtEl>
                                        <p:attrNameLst>
                                          <p:attrName>style.visibility</p:attrName>
                                        </p:attrNameLst>
                                      </p:cBhvr>
                                      <p:to>
                                        <p:strVal val="visible"/>
                                      </p:to>
                                    </p:set>
                                    <p:animEffect transition="in" filter="wipe(left)">
                                      <p:cBhvr>
                                        <p:cTn id="64" dur="500"/>
                                        <p:tgtEl>
                                          <p:spTgt spid="7"/>
                                        </p:tgtEl>
                                      </p:cBhvr>
                                    </p:animEffect>
                                  </p:childTnLst>
                                </p:cTn>
                              </p:par>
                            </p:childTnLst>
                          </p:cTn>
                        </p:par>
                        <p:par>
                          <p:cTn id="65" fill="hold">
                            <p:stCondLst>
                              <p:cond delay="3100"/>
                            </p:stCondLst>
                            <p:childTnLst>
                              <p:par>
                                <p:cTn id="66" presetID="31" presetClass="entr" presetSubtype="0" fill="hold" grpId="0" nodeType="afterEffect">
                                  <p:stCondLst>
                                    <p:cond delay="0"/>
                                  </p:stCondLst>
                                  <p:childTnLst>
                                    <p:set>
                                      <p:cBhvr>
                                        <p:cTn id="67" dur="1" fill="hold">
                                          <p:stCondLst>
                                            <p:cond delay="0"/>
                                          </p:stCondLst>
                                        </p:cTn>
                                        <p:tgtEl>
                                          <p:spTgt spid="20"/>
                                        </p:tgtEl>
                                        <p:attrNameLst>
                                          <p:attrName>style.visibility</p:attrName>
                                        </p:attrNameLst>
                                      </p:cBhvr>
                                      <p:to>
                                        <p:strVal val="visible"/>
                                      </p:to>
                                    </p:set>
                                    <p:anim calcmode="lin" valueType="num">
                                      <p:cBhvr>
                                        <p:cTn id="68" dur="500" fill="hold"/>
                                        <p:tgtEl>
                                          <p:spTgt spid="20"/>
                                        </p:tgtEl>
                                        <p:attrNameLst>
                                          <p:attrName>ppt_w</p:attrName>
                                        </p:attrNameLst>
                                      </p:cBhvr>
                                      <p:tavLst>
                                        <p:tav tm="0">
                                          <p:val>
                                            <p:fltVal val="0"/>
                                          </p:val>
                                        </p:tav>
                                        <p:tav tm="100000">
                                          <p:val>
                                            <p:strVal val="#ppt_w"/>
                                          </p:val>
                                        </p:tav>
                                      </p:tavLst>
                                    </p:anim>
                                    <p:anim calcmode="lin" valueType="num">
                                      <p:cBhvr>
                                        <p:cTn id="69" dur="500" fill="hold"/>
                                        <p:tgtEl>
                                          <p:spTgt spid="20"/>
                                        </p:tgtEl>
                                        <p:attrNameLst>
                                          <p:attrName>ppt_h</p:attrName>
                                        </p:attrNameLst>
                                      </p:cBhvr>
                                      <p:tavLst>
                                        <p:tav tm="0">
                                          <p:val>
                                            <p:fltVal val="0"/>
                                          </p:val>
                                        </p:tav>
                                        <p:tav tm="100000">
                                          <p:val>
                                            <p:strVal val="#ppt_h"/>
                                          </p:val>
                                        </p:tav>
                                      </p:tavLst>
                                    </p:anim>
                                    <p:anim calcmode="lin" valueType="num">
                                      <p:cBhvr>
                                        <p:cTn id="70" dur="500" fill="hold"/>
                                        <p:tgtEl>
                                          <p:spTgt spid="20"/>
                                        </p:tgtEl>
                                        <p:attrNameLst>
                                          <p:attrName>style.rotation</p:attrName>
                                        </p:attrNameLst>
                                      </p:cBhvr>
                                      <p:tavLst>
                                        <p:tav tm="0">
                                          <p:val>
                                            <p:fltVal val="90"/>
                                          </p:val>
                                        </p:tav>
                                        <p:tav tm="100000">
                                          <p:val>
                                            <p:fltVal val="0"/>
                                          </p:val>
                                        </p:tav>
                                      </p:tavLst>
                                    </p:anim>
                                    <p:animEffect transition="in" filter="fade">
                                      <p:cBhvr>
                                        <p:cTn id="71" dur="500"/>
                                        <p:tgtEl>
                                          <p:spTgt spid="20"/>
                                        </p:tgtEl>
                                      </p:cBhvr>
                                    </p:animEffect>
                                  </p:childTnLst>
                                </p:cTn>
                              </p:par>
                            </p:childTnLst>
                          </p:cTn>
                        </p:par>
                        <p:par>
                          <p:cTn id="72" fill="hold">
                            <p:stCondLst>
                              <p:cond delay="3600"/>
                            </p:stCondLst>
                            <p:childTnLst>
                              <p:par>
                                <p:cTn id="73" presetID="22" presetClass="entr" presetSubtype="8" fill="hold" grpId="0" nodeType="afterEffect">
                                  <p:stCondLst>
                                    <p:cond delay="0"/>
                                  </p:stCondLst>
                                  <p:childTnLst>
                                    <p:set>
                                      <p:cBhvr>
                                        <p:cTn id="74" dur="1" fill="hold">
                                          <p:stCondLst>
                                            <p:cond delay="0"/>
                                          </p:stCondLst>
                                        </p:cTn>
                                        <p:tgtEl>
                                          <p:spTgt spid="21"/>
                                        </p:tgtEl>
                                        <p:attrNameLst>
                                          <p:attrName>style.visibility</p:attrName>
                                        </p:attrNameLst>
                                      </p:cBhvr>
                                      <p:to>
                                        <p:strVal val="visible"/>
                                      </p:to>
                                    </p:set>
                                    <p:animEffect transition="in" filter="wipe(left)">
                                      <p:cBhvr>
                                        <p:cTn id="75" dur="500"/>
                                        <p:tgtEl>
                                          <p:spTgt spid="21"/>
                                        </p:tgtEl>
                                      </p:cBhvr>
                                    </p:animEffect>
                                  </p:childTnLst>
                                </p:cTn>
                              </p:par>
                              <p:par>
                                <p:cTn id="76" presetID="22" presetClass="entr" presetSubtype="8" fill="hold" grpId="0" nodeType="withEffect">
                                  <p:stCondLst>
                                    <p:cond delay="0"/>
                                  </p:stCondLst>
                                  <p:childTnLst>
                                    <p:set>
                                      <p:cBhvr>
                                        <p:cTn id="77" dur="1" fill="hold">
                                          <p:stCondLst>
                                            <p:cond delay="0"/>
                                          </p:stCondLst>
                                        </p:cTn>
                                        <p:tgtEl>
                                          <p:spTgt spid="10"/>
                                        </p:tgtEl>
                                        <p:attrNameLst>
                                          <p:attrName>style.visibility</p:attrName>
                                        </p:attrNameLst>
                                      </p:cBhvr>
                                      <p:to>
                                        <p:strVal val="visible"/>
                                      </p:to>
                                    </p:set>
                                    <p:animEffect transition="in" filter="wipe(left)">
                                      <p:cBhvr>
                                        <p:cTn id="78" dur="500"/>
                                        <p:tgtEl>
                                          <p:spTgt spid="10"/>
                                        </p:tgtEl>
                                      </p:cBhvr>
                                    </p:animEffect>
                                  </p:childTnLst>
                                </p:cTn>
                              </p:par>
                            </p:childTnLst>
                          </p:cTn>
                        </p:par>
                        <p:par>
                          <p:cTn id="79" fill="hold">
                            <p:stCondLst>
                              <p:cond delay="4100"/>
                            </p:stCondLst>
                            <p:childTnLst>
                              <p:par>
                                <p:cTn id="80" presetID="31" presetClass="entr" presetSubtype="0" fill="hold" grpId="0" nodeType="afterEffect">
                                  <p:stCondLst>
                                    <p:cond delay="0"/>
                                  </p:stCondLst>
                                  <p:childTnLst>
                                    <p:set>
                                      <p:cBhvr>
                                        <p:cTn id="81" dur="1" fill="hold">
                                          <p:stCondLst>
                                            <p:cond delay="0"/>
                                          </p:stCondLst>
                                        </p:cTn>
                                        <p:tgtEl>
                                          <p:spTgt spid="22"/>
                                        </p:tgtEl>
                                        <p:attrNameLst>
                                          <p:attrName>style.visibility</p:attrName>
                                        </p:attrNameLst>
                                      </p:cBhvr>
                                      <p:to>
                                        <p:strVal val="visible"/>
                                      </p:to>
                                    </p:set>
                                    <p:anim calcmode="lin" valueType="num">
                                      <p:cBhvr>
                                        <p:cTn id="82" dur="500" fill="hold"/>
                                        <p:tgtEl>
                                          <p:spTgt spid="22"/>
                                        </p:tgtEl>
                                        <p:attrNameLst>
                                          <p:attrName>ppt_w</p:attrName>
                                        </p:attrNameLst>
                                      </p:cBhvr>
                                      <p:tavLst>
                                        <p:tav tm="0">
                                          <p:val>
                                            <p:fltVal val="0"/>
                                          </p:val>
                                        </p:tav>
                                        <p:tav tm="100000">
                                          <p:val>
                                            <p:strVal val="#ppt_w"/>
                                          </p:val>
                                        </p:tav>
                                      </p:tavLst>
                                    </p:anim>
                                    <p:anim calcmode="lin" valueType="num">
                                      <p:cBhvr>
                                        <p:cTn id="83" dur="500" fill="hold"/>
                                        <p:tgtEl>
                                          <p:spTgt spid="22"/>
                                        </p:tgtEl>
                                        <p:attrNameLst>
                                          <p:attrName>ppt_h</p:attrName>
                                        </p:attrNameLst>
                                      </p:cBhvr>
                                      <p:tavLst>
                                        <p:tav tm="0">
                                          <p:val>
                                            <p:fltVal val="0"/>
                                          </p:val>
                                        </p:tav>
                                        <p:tav tm="100000">
                                          <p:val>
                                            <p:strVal val="#ppt_h"/>
                                          </p:val>
                                        </p:tav>
                                      </p:tavLst>
                                    </p:anim>
                                    <p:anim calcmode="lin" valueType="num">
                                      <p:cBhvr>
                                        <p:cTn id="84" dur="500" fill="hold"/>
                                        <p:tgtEl>
                                          <p:spTgt spid="22"/>
                                        </p:tgtEl>
                                        <p:attrNameLst>
                                          <p:attrName>style.rotation</p:attrName>
                                        </p:attrNameLst>
                                      </p:cBhvr>
                                      <p:tavLst>
                                        <p:tav tm="0">
                                          <p:val>
                                            <p:fltVal val="90"/>
                                          </p:val>
                                        </p:tav>
                                        <p:tav tm="100000">
                                          <p:val>
                                            <p:fltVal val="0"/>
                                          </p:val>
                                        </p:tav>
                                      </p:tavLst>
                                    </p:anim>
                                    <p:animEffect transition="in" filter="fade">
                                      <p:cBhvr>
                                        <p:cTn id="85" dur="500"/>
                                        <p:tgtEl>
                                          <p:spTgt spid="22"/>
                                        </p:tgtEl>
                                      </p:cBhvr>
                                    </p:animEffect>
                                  </p:childTnLst>
                                </p:cTn>
                              </p:par>
                            </p:childTnLst>
                          </p:cTn>
                        </p:par>
                        <p:par>
                          <p:cTn id="86" fill="hold">
                            <p:stCondLst>
                              <p:cond delay="4600"/>
                            </p:stCondLst>
                            <p:childTnLst>
                              <p:par>
                                <p:cTn id="87" presetID="22" presetClass="entr" presetSubtype="8" fill="hold" grpId="0" nodeType="after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wipe(left)">
                                      <p:cBhvr>
                                        <p:cTn id="89" dur="500"/>
                                        <p:tgtEl>
                                          <p:spTgt spid="23"/>
                                        </p:tgtEl>
                                      </p:cBhvr>
                                    </p:animEffect>
                                  </p:childTnLst>
                                </p:cTn>
                              </p:par>
                              <p:par>
                                <p:cTn id="90" presetID="22" presetClass="entr" presetSubtype="8" fill="hold" grpId="0" nodeType="withEffect">
                                  <p:stCondLst>
                                    <p:cond delay="0"/>
                                  </p:stCondLst>
                                  <p:childTnLst>
                                    <p:set>
                                      <p:cBhvr>
                                        <p:cTn id="91" dur="1" fill="hold">
                                          <p:stCondLst>
                                            <p:cond delay="0"/>
                                          </p:stCondLst>
                                        </p:cTn>
                                        <p:tgtEl>
                                          <p:spTgt spid="13"/>
                                        </p:tgtEl>
                                        <p:attrNameLst>
                                          <p:attrName>style.visibility</p:attrName>
                                        </p:attrNameLst>
                                      </p:cBhvr>
                                      <p:to>
                                        <p:strVal val="visible"/>
                                      </p:to>
                                    </p:set>
                                    <p:animEffect transition="in" filter="wipe(left)">
                                      <p:cBhvr>
                                        <p:cTn id="9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6" grpId="0" animBg="1" autoUpdateAnimBg="0"/>
      <p:bldP spid="7" grpId="0" animBg="1" autoUpdateAnimBg="0"/>
      <p:bldP spid="8" grpId="0" animBg="1" autoUpdateAnimBg="0"/>
      <p:bldP spid="9" grpId="0" animBg="1" autoUpdateAnimBg="0"/>
      <p:bldP spid="10" grpId="0" animBg="1" autoUpdateAnimBg="0"/>
      <p:bldP spid="11" grpId="0" animBg="1" autoUpdateAnimBg="0"/>
      <p:bldP spid="12" grpId="0" animBg="1" autoUpdateAnimBg="0"/>
      <p:bldP spid="13" grpId="0" animBg="1" autoUpdateAnimBg="0"/>
      <p:bldP spid="14" grpId="0" animBg="1" autoUpdateAnimBg="0"/>
      <p:bldP spid="15" grpId="0" animBg="1" autoUpdateAnimBg="0"/>
      <p:bldP spid="16" grpId="0" autoUpdateAnimBg="0"/>
      <p:bldP spid="17" grpId="0" autoUpdateAnimBg="0"/>
      <p:bldP spid="18" grpId="0" autoUpdateAnimBg="0"/>
      <p:bldP spid="19" grpId="0" autoUpdateAnimBg="0"/>
      <p:bldP spid="20" grpId="0" autoUpdateAnimBg="0"/>
      <p:bldP spid="21" grpId="0" autoUpdateAnimBg="0"/>
      <p:bldP spid="22" grpId="0" autoUpdateAnimBg="0"/>
      <p:bldP spid="23"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421D8A7E-6393-48C6-8A9C-BB7B1DBAFB69}"/>
              </a:ext>
            </a:extLst>
          </p:cNvPr>
          <p:cNvSpPr>
            <a:spLocks noGrp="1"/>
          </p:cNvSpPr>
          <p:nvPr>
            <p:ph type="title"/>
          </p:nvPr>
        </p:nvSpPr>
        <p:spPr/>
        <p:txBody>
          <a:bodyPr>
            <a:normAutofit fontScale="90000"/>
          </a:bodyPr>
          <a:lstStyle/>
          <a:p>
            <a:endParaRPr lang="zh-CN" altLang="en-US"/>
          </a:p>
        </p:txBody>
      </p:sp>
      <p:sp>
        <p:nvSpPr>
          <p:cNvPr id="14" name="矩形 3">
            <a:extLst>
              <a:ext uri="{FF2B5EF4-FFF2-40B4-BE49-F238E27FC236}">
                <a16:creationId xmlns:a16="http://schemas.microsoft.com/office/drawing/2014/main" xmlns="" id="{1B6124CA-357B-4D6E-B8D4-2E85DC158534}"/>
              </a:ext>
            </a:extLst>
          </p:cNvPr>
          <p:cNvSpPr>
            <a:spLocks noChangeArrowheads="1"/>
          </p:cNvSpPr>
          <p:nvPr/>
        </p:nvSpPr>
        <p:spPr bwMode="auto">
          <a:xfrm>
            <a:off x="4752975" y="1160463"/>
            <a:ext cx="6818313" cy="5148262"/>
          </a:xfrm>
          <a:prstGeom prst="rect">
            <a:avLst/>
          </a:prstGeom>
          <a:blipFill dpi="0" rotWithShape="1">
            <a:blip r:embed="rId2" cstate="print"/>
            <a:srcRect/>
            <a:stretch>
              <a:fillRect/>
            </a:stretch>
          </a:blip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15" name="矩形 4">
            <a:extLst>
              <a:ext uri="{FF2B5EF4-FFF2-40B4-BE49-F238E27FC236}">
                <a16:creationId xmlns:a16="http://schemas.microsoft.com/office/drawing/2014/main" xmlns="" id="{B4FA6AA2-77D1-4A95-8A97-B4E5FA610E05}"/>
              </a:ext>
            </a:extLst>
          </p:cNvPr>
          <p:cNvSpPr>
            <a:spLocks noChangeArrowheads="1"/>
          </p:cNvSpPr>
          <p:nvPr/>
        </p:nvSpPr>
        <p:spPr bwMode="auto">
          <a:xfrm>
            <a:off x="763588" y="1538288"/>
            <a:ext cx="4711700" cy="4392612"/>
          </a:xfrm>
          <a:prstGeom prst="rect">
            <a:avLst/>
          </a:prstGeom>
          <a:solidFill>
            <a:srgbClr val="CBCBCB">
              <a:alpha val="70000"/>
            </a:srgb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16" name="Freeform 7">
            <a:extLst>
              <a:ext uri="{FF2B5EF4-FFF2-40B4-BE49-F238E27FC236}">
                <a16:creationId xmlns:a16="http://schemas.microsoft.com/office/drawing/2014/main" xmlns="" id="{125423C7-4920-4A4C-AD12-A82A1A58FBD5}"/>
              </a:ext>
            </a:extLst>
          </p:cNvPr>
          <p:cNvSpPr>
            <a:spLocks noEditPoints="1"/>
          </p:cNvSpPr>
          <p:nvPr/>
        </p:nvSpPr>
        <p:spPr bwMode="auto">
          <a:xfrm>
            <a:off x="985838" y="4941888"/>
            <a:ext cx="581025" cy="579437"/>
          </a:xfrm>
          <a:custGeom>
            <a:avLst/>
            <a:gdLst>
              <a:gd name="T0" fmla="*/ 397 w 794"/>
              <a:gd name="T1" fmla="*/ 0 h 794"/>
              <a:gd name="T2" fmla="*/ 794 w 794"/>
              <a:gd name="T3" fmla="*/ 397 h 794"/>
              <a:gd name="T4" fmla="*/ 397 w 794"/>
              <a:gd name="T5" fmla="*/ 794 h 794"/>
              <a:gd name="T6" fmla="*/ 0 w 794"/>
              <a:gd name="T7" fmla="*/ 397 h 794"/>
              <a:gd name="T8" fmla="*/ 397 w 794"/>
              <a:gd name="T9" fmla="*/ 0 h 794"/>
              <a:gd name="T10" fmla="*/ 145 w 794"/>
              <a:gd name="T11" fmla="*/ 220 h 794"/>
              <a:gd name="T12" fmla="*/ 220 w 794"/>
              <a:gd name="T13" fmla="*/ 145 h 794"/>
              <a:gd name="T14" fmla="*/ 397 w 794"/>
              <a:gd name="T15" fmla="*/ 321 h 794"/>
              <a:gd name="T16" fmla="*/ 574 w 794"/>
              <a:gd name="T17" fmla="*/ 145 h 794"/>
              <a:gd name="T18" fmla="*/ 649 w 794"/>
              <a:gd name="T19" fmla="*/ 220 h 794"/>
              <a:gd name="T20" fmla="*/ 473 w 794"/>
              <a:gd name="T21" fmla="*/ 397 h 794"/>
              <a:gd name="T22" fmla="*/ 649 w 794"/>
              <a:gd name="T23" fmla="*/ 574 h 794"/>
              <a:gd name="T24" fmla="*/ 574 w 794"/>
              <a:gd name="T25" fmla="*/ 649 h 794"/>
              <a:gd name="T26" fmla="*/ 397 w 794"/>
              <a:gd name="T27" fmla="*/ 473 h 794"/>
              <a:gd name="T28" fmla="*/ 220 w 794"/>
              <a:gd name="T29" fmla="*/ 649 h 794"/>
              <a:gd name="T30" fmla="*/ 145 w 794"/>
              <a:gd name="T31" fmla="*/ 574 h 794"/>
              <a:gd name="T32" fmla="*/ 321 w 794"/>
              <a:gd name="T33" fmla="*/ 397 h 794"/>
              <a:gd name="T34" fmla="*/ 145 w 794"/>
              <a:gd name="T35" fmla="*/ 22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94" h="794">
                <a:moveTo>
                  <a:pt x="397" y="0"/>
                </a:moveTo>
                <a:cubicBezTo>
                  <a:pt x="616" y="0"/>
                  <a:pt x="794" y="178"/>
                  <a:pt x="794" y="397"/>
                </a:cubicBezTo>
                <a:cubicBezTo>
                  <a:pt x="794" y="616"/>
                  <a:pt x="616" y="794"/>
                  <a:pt x="397" y="794"/>
                </a:cubicBezTo>
                <a:cubicBezTo>
                  <a:pt x="178" y="794"/>
                  <a:pt x="0" y="616"/>
                  <a:pt x="0" y="397"/>
                </a:cubicBezTo>
                <a:cubicBezTo>
                  <a:pt x="0" y="178"/>
                  <a:pt x="178" y="0"/>
                  <a:pt x="397" y="0"/>
                </a:cubicBezTo>
                <a:close/>
                <a:moveTo>
                  <a:pt x="145" y="220"/>
                </a:moveTo>
                <a:lnTo>
                  <a:pt x="220" y="145"/>
                </a:lnTo>
                <a:lnTo>
                  <a:pt x="397" y="321"/>
                </a:lnTo>
                <a:lnTo>
                  <a:pt x="574" y="145"/>
                </a:lnTo>
                <a:lnTo>
                  <a:pt x="649" y="220"/>
                </a:lnTo>
                <a:lnTo>
                  <a:pt x="473" y="397"/>
                </a:lnTo>
                <a:lnTo>
                  <a:pt x="649" y="574"/>
                </a:lnTo>
                <a:lnTo>
                  <a:pt x="574" y="649"/>
                </a:lnTo>
                <a:lnTo>
                  <a:pt x="397" y="473"/>
                </a:lnTo>
                <a:lnTo>
                  <a:pt x="220" y="649"/>
                </a:lnTo>
                <a:lnTo>
                  <a:pt x="145" y="574"/>
                </a:lnTo>
                <a:lnTo>
                  <a:pt x="321" y="397"/>
                </a:lnTo>
                <a:lnTo>
                  <a:pt x="145" y="220"/>
                </a:lnTo>
                <a:close/>
              </a:path>
            </a:pathLst>
          </a:custGeom>
          <a:solidFill>
            <a:srgbClr val="4D4948"/>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17" name="Freeform 8">
            <a:extLst>
              <a:ext uri="{FF2B5EF4-FFF2-40B4-BE49-F238E27FC236}">
                <a16:creationId xmlns:a16="http://schemas.microsoft.com/office/drawing/2014/main" xmlns="" id="{05CFD039-939E-4480-B161-D78D77D67D1E}"/>
              </a:ext>
            </a:extLst>
          </p:cNvPr>
          <p:cNvSpPr>
            <a:spLocks noEditPoints="1"/>
          </p:cNvSpPr>
          <p:nvPr/>
        </p:nvSpPr>
        <p:spPr bwMode="auto">
          <a:xfrm>
            <a:off x="985838" y="1844675"/>
            <a:ext cx="581025" cy="579438"/>
          </a:xfrm>
          <a:custGeom>
            <a:avLst/>
            <a:gdLst>
              <a:gd name="T0" fmla="*/ 397 w 794"/>
              <a:gd name="T1" fmla="*/ 0 h 794"/>
              <a:gd name="T2" fmla="*/ 794 w 794"/>
              <a:gd name="T3" fmla="*/ 397 h 794"/>
              <a:gd name="T4" fmla="*/ 397 w 794"/>
              <a:gd name="T5" fmla="*/ 794 h 794"/>
              <a:gd name="T6" fmla="*/ 0 w 794"/>
              <a:gd name="T7" fmla="*/ 397 h 794"/>
              <a:gd name="T8" fmla="*/ 397 w 794"/>
              <a:gd name="T9" fmla="*/ 0 h 794"/>
              <a:gd name="T10" fmla="*/ 702 w 794"/>
              <a:gd name="T11" fmla="*/ 250 h 794"/>
              <a:gd name="T12" fmla="*/ 627 w 794"/>
              <a:gd name="T13" fmla="*/ 175 h 794"/>
              <a:gd name="T14" fmla="*/ 332 w 794"/>
              <a:gd name="T15" fmla="*/ 469 h 794"/>
              <a:gd name="T16" fmla="*/ 167 w 794"/>
              <a:gd name="T17" fmla="*/ 304 h 794"/>
              <a:gd name="T18" fmla="*/ 92 w 794"/>
              <a:gd name="T19" fmla="*/ 379 h 794"/>
              <a:gd name="T20" fmla="*/ 257 w 794"/>
              <a:gd name="T21" fmla="*/ 545 h 794"/>
              <a:gd name="T22" fmla="*/ 332 w 794"/>
              <a:gd name="T23" fmla="*/ 620 h 794"/>
              <a:gd name="T24" fmla="*/ 408 w 794"/>
              <a:gd name="T25" fmla="*/ 545 h 794"/>
              <a:gd name="T26" fmla="*/ 408 w 794"/>
              <a:gd name="T27" fmla="*/ 545 h 794"/>
              <a:gd name="T28" fmla="*/ 702 w 794"/>
              <a:gd name="T29" fmla="*/ 25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4" h="794">
                <a:moveTo>
                  <a:pt x="397" y="0"/>
                </a:moveTo>
                <a:cubicBezTo>
                  <a:pt x="616" y="0"/>
                  <a:pt x="794" y="178"/>
                  <a:pt x="794" y="397"/>
                </a:cubicBezTo>
                <a:cubicBezTo>
                  <a:pt x="794" y="617"/>
                  <a:pt x="616" y="794"/>
                  <a:pt x="397" y="794"/>
                </a:cubicBezTo>
                <a:cubicBezTo>
                  <a:pt x="178" y="794"/>
                  <a:pt x="0" y="617"/>
                  <a:pt x="0" y="397"/>
                </a:cubicBezTo>
                <a:cubicBezTo>
                  <a:pt x="0" y="178"/>
                  <a:pt x="178" y="0"/>
                  <a:pt x="397" y="0"/>
                </a:cubicBezTo>
                <a:close/>
                <a:moveTo>
                  <a:pt x="702" y="250"/>
                </a:moveTo>
                <a:lnTo>
                  <a:pt x="627" y="175"/>
                </a:lnTo>
                <a:lnTo>
                  <a:pt x="332" y="469"/>
                </a:lnTo>
                <a:lnTo>
                  <a:pt x="167" y="304"/>
                </a:lnTo>
                <a:lnTo>
                  <a:pt x="92" y="379"/>
                </a:lnTo>
                <a:lnTo>
                  <a:pt x="257" y="545"/>
                </a:lnTo>
                <a:lnTo>
                  <a:pt x="332" y="620"/>
                </a:lnTo>
                <a:lnTo>
                  <a:pt x="408" y="545"/>
                </a:lnTo>
                <a:lnTo>
                  <a:pt x="702" y="250"/>
                </a:lnTo>
                <a:close/>
              </a:path>
            </a:pathLst>
          </a:custGeom>
          <a:solidFill>
            <a:srgbClr val="007385"/>
          </a:solidFill>
          <a:ln>
            <a:noFill/>
          </a:ln>
        </p:spPr>
        <p:txBody>
          <a:body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18" name="Freeform 8">
            <a:extLst>
              <a:ext uri="{FF2B5EF4-FFF2-40B4-BE49-F238E27FC236}">
                <a16:creationId xmlns:a16="http://schemas.microsoft.com/office/drawing/2014/main" xmlns="" id="{E7CE217F-7AA8-4D97-B4DB-CE83FC9C5894}"/>
              </a:ext>
            </a:extLst>
          </p:cNvPr>
          <p:cNvSpPr>
            <a:spLocks noEditPoints="1"/>
          </p:cNvSpPr>
          <p:nvPr/>
        </p:nvSpPr>
        <p:spPr bwMode="auto">
          <a:xfrm>
            <a:off x="985838" y="2881313"/>
            <a:ext cx="581025" cy="579437"/>
          </a:xfrm>
          <a:custGeom>
            <a:avLst/>
            <a:gdLst>
              <a:gd name="T0" fmla="*/ 397 w 794"/>
              <a:gd name="T1" fmla="*/ 0 h 794"/>
              <a:gd name="T2" fmla="*/ 794 w 794"/>
              <a:gd name="T3" fmla="*/ 397 h 794"/>
              <a:gd name="T4" fmla="*/ 397 w 794"/>
              <a:gd name="T5" fmla="*/ 794 h 794"/>
              <a:gd name="T6" fmla="*/ 0 w 794"/>
              <a:gd name="T7" fmla="*/ 397 h 794"/>
              <a:gd name="T8" fmla="*/ 397 w 794"/>
              <a:gd name="T9" fmla="*/ 0 h 794"/>
              <a:gd name="T10" fmla="*/ 702 w 794"/>
              <a:gd name="T11" fmla="*/ 250 h 794"/>
              <a:gd name="T12" fmla="*/ 627 w 794"/>
              <a:gd name="T13" fmla="*/ 175 h 794"/>
              <a:gd name="T14" fmla="*/ 332 w 794"/>
              <a:gd name="T15" fmla="*/ 469 h 794"/>
              <a:gd name="T16" fmla="*/ 167 w 794"/>
              <a:gd name="T17" fmla="*/ 304 h 794"/>
              <a:gd name="T18" fmla="*/ 92 w 794"/>
              <a:gd name="T19" fmla="*/ 379 h 794"/>
              <a:gd name="T20" fmla="*/ 257 w 794"/>
              <a:gd name="T21" fmla="*/ 545 h 794"/>
              <a:gd name="T22" fmla="*/ 332 w 794"/>
              <a:gd name="T23" fmla="*/ 620 h 794"/>
              <a:gd name="T24" fmla="*/ 408 w 794"/>
              <a:gd name="T25" fmla="*/ 545 h 794"/>
              <a:gd name="T26" fmla="*/ 408 w 794"/>
              <a:gd name="T27" fmla="*/ 545 h 794"/>
              <a:gd name="T28" fmla="*/ 702 w 794"/>
              <a:gd name="T29" fmla="*/ 25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4" h="794">
                <a:moveTo>
                  <a:pt x="397" y="0"/>
                </a:moveTo>
                <a:cubicBezTo>
                  <a:pt x="616" y="0"/>
                  <a:pt x="794" y="178"/>
                  <a:pt x="794" y="397"/>
                </a:cubicBezTo>
                <a:cubicBezTo>
                  <a:pt x="794" y="617"/>
                  <a:pt x="616" y="794"/>
                  <a:pt x="397" y="794"/>
                </a:cubicBezTo>
                <a:cubicBezTo>
                  <a:pt x="178" y="794"/>
                  <a:pt x="0" y="617"/>
                  <a:pt x="0" y="397"/>
                </a:cubicBezTo>
                <a:cubicBezTo>
                  <a:pt x="0" y="178"/>
                  <a:pt x="178" y="0"/>
                  <a:pt x="397" y="0"/>
                </a:cubicBezTo>
                <a:close/>
                <a:moveTo>
                  <a:pt x="702" y="250"/>
                </a:moveTo>
                <a:lnTo>
                  <a:pt x="627" y="175"/>
                </a:lnTo>
                <a:lnTo>
                  <a:pt x="332" y="469"/>
                </a:lnTo>
                <a:lnTo>
                  <a:pt x="167" y="304"/>
                </a:lnTo>
                <a:lnTo>
                  <a:pt x="92" y="379"/>
                </a:lnTo>
                <a:lnTo>
                  <a:pt x="257" y="545"/>
                </a:lnTo>
                <a:lnTo>
                  <a:pt x="332" y="620"/>
                </a:lnTo>
                <a:lnTo>
                  <a:pt x="408" y="545"/>
                </a:lnTo>
                <a:lnTo>
                  <a:pt x="702" y="250"/>
                </a:lnTo>
                <a:close/>
              </a:path>
            </a:pathLst>
          </a:custGeom>
          <a:solidFill>
            <a:srgbClr val="007385"/>
          </a:solidFill>
          <a:ln>
            <a:noFill/>
          </a:ln>
        </p:spPr>
        <p:txBody>
          <a:body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19" name="Freeform 8">
            <a:extLst>
              <a:ext uri="{FF2B5EF4-FFF2-40B4-BE49-F238E27FC236}">
                <a16:creationId xmlns:a16="http://schemas.microsoft.com/office/drawing/2014/main" xmlns="" id="{96BB3699-083E-4262-BB40-8BCE2686FC8A}"/>
              </a:ext>
            </a:extLst>
          </p:cNvPr>
          <p:cNvSpPr>
            <a:spLocks noEditPoints="1"/>
          </p:cNvSpPr>
          <p:nvPr/>
        </p:nvSpPr>
        <p:spPr bwMode="auto">
          <a:xfrm>
            <a:off x="985838" y="3892550"/>
            <a:ext cx="581025" cy="579438"/>
          </a:xfrm>
          <a:custGeom>
            <a:avLst/>
            <a:gdLst>
              <a:gd name="T0" fmla="*/ 397 w 794"/>
              <a:gd name="T1" fmla="*/ 0 h 794"/>
              <a:gd name="T2" fmla="*/ 794 w 794"/>
              <a:gd name="T3" fmla="*/ 397 h 794"/>
              <a:gd name="T4" fmla="*/ 397 w 794"/>
              <a:gd name="T5" fmla="*/ 794 h 794"/>
              <a:gd name="T6" fmla="*/ 0 w 794"/>
              <a:gd name="T7" fmla="*/ 397 h 794"/>
              <a:gd name="T8" fmla="*/ 397 w 794"/>
              <a:gd name="T9" fmla="*/ 0 h 794"/>
              <a:gd name="T10" fmla="*/ 702 w 794"/>
              <a:gd name="T11" fmla="*/ 250 h 794"/>
              <a:gd name="T12" fmla="*/ 627 w 794"/>
              <a:gd name="T13" fmla="*/ 175 h 794"/>
              <a:gd name="T14" fmla="*/ 332 w 794"/>
              <a:gd name="T15" fmla="*/ 469 h 794"/>
              <a:gd name="T16" fmla="*/ 167 w 794"/>
              <a:gd name="T17" fmla="*/ 304 h 794"/>
              <a:gd name="T18" fmla="*/ 92 w 794"/>
              <a:gd name="T19" fmla="*/ 379 h 794"/>
              <a:gd name="T20" fmla="*/ 257 w 794"/>
              <a:gd name="T21" fmla="*/ 545 h 794"/>
              <a:gd name="T22" fmla="*/ 332 w 794"/>
              <a:gd name="T23" fmla="*/ 620 h 794"/>
              <a:gd name="T24" fmla="*/ 408 w 794"/>
              <a:gd name="T25" fmla="*/ 545 h 794"/>
              <a:gd name="T26" fmla="*/ 408 w 794"/>
              <a:gd name="T27" fmla="*/ 545 h 794"/>
              <a:gd name="T28" fmla="*/ 702 w 794"/>
              <a:gd name="T29" fmla="*/ 250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4" h="794">
                <a:moveTo>
                  <a:pt x="397" y="0"/>
                </a:moveTo>
                <a:cubicBezTo>
                  <a:pt x="616" y="0"/>
                  <a:pt x="794" y="178"/>
                  <a:pt x="794" y="397"/>
                </a:cubicBezTo>
                <a:cubicBezTo>
                  <a:pt x="794" y="617"/>
                  <a:pt x="616" y="794"/>
                  <a:pt x="397" y="794"/>
                </a:cubicBezTo>
                <a:cubicBezTo>
                  <a:pt x="178" y="794"/>
                  <a:pt x="0" y="617"/>
                  <a:pt x="0" y="397"/>
                </a:cubicBezTo>
                <a:cubicBezTo>
                  <a:pt x="0" y="178"/>
                  <a:pt x="178" y="0"/>
                  <a:pt x="397" y="0"/>
                </a:cubicBezTo>
                <a:close/>
                <a:moveTo>
                  <a:pt x="702" y="250"/>
                </a:moveTo>
                <a:lnTo>
                  <a:pt x="627" y="175"/>
                </a:lnTo>
                <a:lnTo>
                  <a:pt x="332" y="469"/>
                </a:lnTo>
                <a:lnTo>
                  <a:pt x="167" y="304"/>
                </a:lnTo>
                <a:lnTo>
                  <a:pt x="92" y="379"/>
                </a:lnTo>
                <a:lnTo>
                  <a:pt x="257" y="545"/>
                </a:lnTo>
                <a:lnTo>
                  <a:pt x="332" y="620"/>
                </a:lnTo>
                <a:lnTo>
                  <a:pt x="408" y="545"/>
                </a:lnTo>
                <a:lnTo>
                  <a:pt x="702" y="250"/>
                </a:lnTo>
                <a:close/>
              </a:path>
            </a:pathLst>
          </a:custGeom>
          <a:solidFill>
            <a:srgbClr val="007385"/>
          </a:solidFill>
          <a:ln>
            <a:noFill/>
          </a:ln>
        </p:spPr>
        <p:txBody>
          <a:body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0" name="TextBox 9">
            <a:extLst>
              <a:ext uri="{FF2B5EF4-FFF2-40B4-BE49-F238E27FC236}">
                <a16:creationId xmlns:a16="http://schemas.microsoft.com/office/drawing/2014/main" xmlns="" id="{DE14E762-16E6-424D-8544-4FF13CF63FC3}"/>
              </a:ext>
            </a:extLst>
          </p:cNvPr>
          <p:cNvSpPr txBox="1">
            <a:spLocks noChangeArrowheads="1"/>
          </p:cNvSpPr>
          <p:nvPr/>
        </p:nvSpPr>
        <p:spPr bwMode="auto">
          <a:xfrm>
            <a:off x="1706563" y="1811338"/>
            <a:ext cx="3455987"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这里可以输入你的文字内容这里可以输入你的文字内容这里可以</a:t>
            </a:r>
          </a:p>
        </p:txBody>
      </p:sp>
      <p:sp>
        <p:nvSpPr>
          <p:cNvPr id="21" name="TextBox 10">
            <a:extLst>
              <a:ext uri="{FF2B5EF4-FFF2-40B4-BE49-F238E27FC236}">
                <a16:creationId xmlns:a16="http://schemas.microsoft.com/office/drawing/2014/main" xmlns="" id="{F8ED393F-4792-459C-8467-BC7067247065}"/>
              </a:ext>
            </a:extLst>
          </p:cNvPr>
          <p:cNvSpPr txBox="1">
            <a:spLocks noChangeArrowheads="1"/>
          </p:cNvSpPr>
          <p:nvPr/>
        </p:nvSpPr>
        <p:spPr bwMode="auto">
          <a:xfrm>
            <a:off x="1706563" y="2876550"/>
            <a:ext cx="3455987"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这里可以输入你的文字内容这里可以输入你的文字内容这里可以</a:t>
            </a:r>
          </a:p>
        </p:txBody>
      </p:sp>
      <p:sp>
        <p:nvSpPr>
          <p:cNvPr id="22" name="TextBox 11">
            <a:extLst>
              <a:ext uri="{FF2B5EF4-FFF2-40B4-BE49-F238E27FC236}">
                <a16:creationId xmlns:a16="http://schemas.microsoft.com/office/drawing/2014/main" xmlns="" id="{F331A6F0-790B-416B-9079-1F61F52EA502}"/>
              </a:ext>
            </a:extLst>
          </p:cNvPr>
          <p:cNvSpPr txBox="1">
            <a:spLocks noChangeArrowheads="1"/>
          </p:cNvSpPr>
          <p:nvPr/>
        </p:nvSpPr>
        <p:spPr bwMode="auto">
          <a:xfrm>
            <a:off x="1706563" y="3886200"/>
            <a:ext cx="3455987"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这里可以输入你的文字内容这里可以输入你的文字内容这里可以</a:t>
            </a:r>
          </a:p>
        </p:txBody>
      </p:sp>
      <p:sp>
        <p:nvSpPr>
          <p:cNvPr id="23" name="TextBox 12">
            <a:extLst>
              <a:ext uri="{FF2B5EF4-FFF2-40B4-BE49-F238E27FC236}">
                <a16:creationId xmlns:a16="http://schemas.microsoft.com/office/drawing/2014/main" xmlns="" id="{C3949F82-0CFD-4751-8774-340004F0DA50}"/>
              </a:ext>
            </a:extLst>
          </p:cNvPr>
          <p:cNvSpPr txBox="1">
            <a:spLocks noChangeArrowheads="1"/>
          </p:cNvSpPr>
          <p:nvPr/>
        </p:nvSpPr>
        <p:spPr bwMode="auto">
          <a:xfrm>
            <a:off x="1706563" y="4922838"/>
            <a:ext cx="3455987"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这里可以输入你的文字内容这里可以输入你的文字内容这里可以</a:t>
            </a:r>
          </a:p>
        </p:txBody>
      </p:sp>
      <p:sp>
        <p:nvSpPr>
          <p:cNvPr id="7" name="灯片编号占位符 6">
            <a:extLst>
              <a:ext uri="{FF2B5EF4-FFF2-40B4-BE49-F238E27FC236}">
                <a16:creationId xmlns:a16="http://schemas.microsoft.com/office/drawing/2014/main" xmlns="" id="{F6676700-67F4-4872-842A-E3097C6A1465}"/>
              </a:ext>
            </a:extLst>
          </p:cNvPr>
          <p:cNvSpPr>
            <a:spLocks noGrp="1"/>
          </p:cNvSpPr>
          <p:nvPr>
            <p:ph type="sldNum" sz="quarter" idx="12"/>
          </p:nvPr>
        </p:nvSpPr>
        <p:spPr/>
        <p:txBody>
          <a:bodyPr/>
          <a:lstStyle/>
          <a:p>
            <a:fld id="{57EA6ACE-0664-44B5-8E34-2EEC9F0AF1A7}" type="slidenum">
              <a:rPr lang="zh-CN" altLang="en-US" smtClean="0"/>
              <a:pPr/>
              <a:t>21</a:t>
            </a:fld>
            <a:endParaRPr lang="zh-CN" altLang="en-US"/>
          </a:p>
        </p:txBody>
      </p:sp>
      <p:sp>
        <p:nvSpPr>
          <p:cNvPr id="24" name="文本框 23">
            <a:extLst>
              <a:ext uri="{FF2B5EF4-FFF2-40B4-BE49-F238E27FC236}">
                <a16:creationId xmlns:a16="http://schemas.microsoft.com/office/drawing/2014/main" xmlns="" id="{AD67E61C-80D9-4E70-AB6C-C0EA756F8D7E}"/>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4194254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randombar(horizontal)">
                                      <p:cBhvr>
                                        <p:cTn id="7" dur="500"/>
                                        <p:tgtEl>
                                          <p:spTgt spid="14"/>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right)">
                                      <p:cBhvr>
                                        <p:cTn id="11" dur="500"/>
                                        <p:tgtEl>
                                          <p:spTgt spid="15"/>
                                        </p:tgtEl>
                                      </p:cBhvr>
                                    </p:animEffect>
                                  </p:childTnLst>
                                </p:cTn>
                              </p:par>
                            </p:childTnLst>
                          </p:cTn>
                        </p:par>
                        <p:par>
                          <p:cTn id="12" fill="hold">
                            <p:stCondLst>
                              <p:cond delay="1000"/>
                            </p:stCondLst>
                            <p:childTnLst>
                              <p:par>
                                <p:cTn id="13" presetID="2" presetClass="entr" presetSubtype="6"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1+#ppt_w/2"/>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1+#ppt_w/2"/>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500" fill="hold"/>
                                        <p:tgtEl>
                                          <p:spTgt spid="18"/>
                                        </p:tgtEl>
                                        <p:attrNameLst>
                                          <p:attrName>ppt_x</p:attrName>
                                        </p:attrNameLst>
                                      </p:cBhvr>
                                      <p:tavLst>
                                        <p:tav tm="0">
                                          <p:val>
                                            <p:strVal val="1+#ppt_w/2"/>
                                          </p:val>
                                        </p:tav>
                                        <p:tav tm="100000">
                                          <p:val>
                                            <p:strVal val="#ppt_x"/>
                                          </p:val>
                                        </p:tav>
                                      </p:tavLst>
                                    </p:anim>
                                    <p:anim calcmode="lin" valueType="num">
                                      <p:cBhvr additive="base">
                                        <p:cTn id="24" dur="500" fill="hold"/>
                                        <p:tgtEl>
                                          <p:spTgt spid="18"/>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1+#ppt_w/2"/>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childTnLst>
                          </p:cTn>
                        </p:par>
                        <p:par>
                          <p:cTn id="29" fill="hold">
                            <p:stCondLst>
                              <p:cond delay="1500"/>
                            </p:stCondLst>
                            <p:childTnLst>
                              <p:par>
                                <p:cTn id="30" presetID="22" presetClass="entr" presetSubtype="8" fill="hold" grpId="0" nodeType="after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left)">
                                      <p:cBhvr>
                                        <p:cTn id="32" dur="500"/>
                                        <p:tgtEl>
                                          <p:spTgt spid="20"/>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left)">
                                      <p:cBhvr>
                                        <p:cTn id="35" dur="500"/>
                                        <p:tgtEl>
                                          <p:spTgt spid="21"/>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wipe(left)">
                                      <p:cBhvr>
                                        <p:cTn id="38" dur="500"/>
                                        <p:tgtEl>
                                          <p:spTgt spid="22"/>
                                        </p:tgtEl>
                                      </p:cBhvr>
                                    </p:animEffect>
                                  </p:childTnLst>
                                </p:cTn>
                              </p:par>
                              <p:par>
                                <p:cTn id="39" presetID="22" presetClass="entr" presetSubtype="8"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wipe(left)">
                                      <p:cBhvr>
                                        <p:cTn id="4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autoUpdateAnimBg="0"/>
      <p:bldP spid="15" grpId="0" animBg="1" autoUpdateAnimBg="0"/>
      <p:bldP spid="20" grpId="0" autoUpdateAnimBg="0"/>
      <p:bldP spid="21" grpId="0" autoUpdateAnimBg="0"/>
      <p:bldP spid="22" grpId="0" autoUpdateAnimBg="0"/>
      <p:bldP spid="23"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AF610823-C623-4F1B-B9FC-B40047676E9E}"/>
              </a:ext>
            </a:extLst>
          </p:cNvPr>
          <p:cNvSpPr>
            <a:spLocks noGrp="1"/>
          </p:cNvSpPr>
          <p:nvPr>
            <p:ph type="title"/>
          </p:nvPr>
        </p:nvSpPr>
        <p:spPr/>
        <p:txBody>
          <a:bodyPr>
            <a:normAutofit fontScale="90000"/>
          </a:bodyPr>
          <a:lstStyle/>
          <a:p>
            <a:endParaRPr lang="zh-CN" altLang="en-US"/>
          </a:p>
        </p:txBody>
      </p:sp>
      <p:sp>
        <p:nvSpPr>
          <p:cNvPr id="20" name="椭圆 3">
            <a:extLst>
              <a:ext uri="{FF2B5EF4-FFF2-40B4-BE49-F238E27FC236}">
                <a16:creationId xmlns:a16="http://schemas.microsoft.com/office/drawing/2014/main" xmlns="" id="{271048E2-7320-416B-BF86-C9230F9FA962}"/>
              </a:ext>
            </a:extLst>
          </p:cNvPr>
          <p:cNvSpPr>
            <a:spLocks noChangeArrowheads="1"/>
          </p:cNvSpPr>
          <p:nvPr/>
        </p:nvSpPr>
        <p:spPr bwMode="auto">
          <a:xfrm>
            <a:off x="1306513" y="1333500"/>
            <a:ext cx="4443412" cy="4441825"/>
          </a:xfrm>
          <a:prstGeom prst="ellipse">
            <a:avLst/>
          </a:prstGeom>
          <a:noFill/>
          <a:ln w="9525" cmpd="sng">
            <a:solidFill>
              <a:srgbClr val="4D4948"/>
            </a:solidFill>
            <a:prstDash val="dash"/>
            <a:round/>
            <a:headEnd/>
            <a:tailEnd/>
          </a:ln>
          <a:extLst>
            <a:ext uri="{909E8E84-426E-40DD-AFC4-6F175D3DCCD1}">
              <a14:hiddenFill xmlns:a14="http://schemas.microsoft.com/office/drawing/2010/main" xmlns="">
                <a:solidFill>
                  <a:srgbClr val="FFFFFF"/>
                </a:solidFill>
              </a14:hiddenFill>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1" name="Oval 13">
            <a:extLst>
              <a:ext uri="{FF2B5EF4-FFF2-40B4-BE49-F238E27FC236}">
                <a16:creationId xmlns:a16="http://schemas.microsoft.com/office/drawing/2014/main" xmlns="" id="{859A00C9-6668-41A2-A605-C123F6167F73}"/>
              </a:ext>
            </a:extLst>
          </p:cNvPr>
          <p:cNvSpPr>
            <a:spLocks noChangeArrowheads="1"/>
          </p:cNvSpPr>
          <p:nvPr/>
        </p:nvSpPr>
        <p:spPr bwMode="auto">
          <a:xfrm>
            <a:off x="1947863" y="3403600"/>
            <a:ext cx="1685925" cy="1684338"/>
          </a:xfrm>
          <a:prstGeom prst="ellipse">
            <a:avLst/>
          </a:prstGeom>
          <a:solidFill>
            <a:srgbClr val="DCDADA"/>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2" name="Oval 14">
            <a:extLst>
              <a:ext uri="{FF2B5EF4-FFF2-40B4-BE49-F238E27FC236}">
                <a16:creationId xmlns:a16="http://schemas.microsoft.com/office/drawing/2014/main" xmlns="" id="{E99A2AFA-106D-4F25-830F-738316A770AE}"/>
              </a:ext>
            </a:extLst>
          </p:cNvPr>
          <p:cNvSpPr>
            <a:spLocks noChangeArrowheads="1"/>
          </p:cNvSpPr>
          <p:nvPr/>
        </p:nvSpPr>
        <p:spPr bwMode="auto">
          <a:xfrm>
            <a:off x="2089150" y="3544888"/>
            <a:ext cx="1387475" cy="1387475"/>
          </a:xfrm>
          <a:prstGeom prst="ellipse">
            <a:avLst/>
          </a:prstGeom>
          <a:solidFill>
            <a:srgbClr val="1A92C2"/>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3" name="Oval 18">
            <a:extLst>
              <a:ext uri="{FF2B5EF4-FFF2-40B4-BE49-F238E27FC236}">
                <a16:creationId xmlns:a16="http://schemas.microsoft.com/office/drawing/2014/main" xmlns="" id="{EAB08CC0-985C-4BCC-A5C5-3E11C7BA4EC2}"/>
              </a:ext>
            </a:extLst>
          </p:cNvPr>
          <p:cNvSpPr>
            <a:spLocks noChangeArrowheads="1"/>
          </p:cNvSpPr>
          <p:nvPr/>
        </p:nvSpPr>
        <p:spPr bwMode="auto">
          <a:xfrm>
            <a:off x="3622675" y="3127375"/>
            <a:ext cx="1685925" cy="1685925"/>
          </a:xfrm>
          <a:prstGeom prst="ellipse">
            <a:avLst/>
          </a:prstGeom>
          <a:solidFill>
            <a:srgbClr val="DCDADA"/>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4" name="Oval 19">
            <a:extLst>
              <a:ext uri="{FF2B5EF4-FFF2-40B4-BE49-F238E27FC236}">
                <a16:creationId xmlns:a16="http://schemas.microsoft.com/office/drawing/2014/main" xmlns="" id="{FDE35D27-83E8-41DF-B48F-22555BF57B3F}"/>
              </a:ext>
            </a:extLst>
          </p:cNvPr>
          <p:cNvSpPr>
            <a:spLocks noChangeArrowheads="1"/>
          </p:cNvSpPr>
          <p:nvPr/>
        </p:nvSpPr>
        <p:spPr bwMode="auto">
          <a:xfrm>
            <a:off x="3763963" y="3268663"/>
            <a:ext cx="1387475" cy="1387475"/>
          </a:xfrm>
          <a:prstGeom prst="ellipse">
            <a:avLst/>
          </a:prstGeom>
          <a:solidFill>
            <a:srgbClr val="4D4948"/>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5" name="Oval 23">
            <a:extLst>
              <a:ext uri="{FF2B5EF4-FFF2-40B4-BE49-F238E27FC236}">
                <a16:creationId xmlns:a16="http://schemas.microsoft.com/office/drawing/2014/main" xmlns="" id="{98996508-E773-43BC-B5A5-3786E07069C8}"/>
              </a:ext>
            </a:extLst>
          </p:cNvPr>
          <p:cNvSpPr>
            <a:spLocks noChangeArrowheads="1"/>
          </p:cNvSpPr>
          <p:nvPr/>
        </p:nvSpPr>
        <p:spPr bwMode="auto">
          <a:xfrm>
            <a:off x="2501900" y="1849438"/>
            <a:ext cx="1684338" cy="1685925"/>
          </a:xfrm>
          <a:prstGeom prst="ellipse">
            <a:avLst/>
          </a:prstGeom>
          <a:solidFill>
            <a:srgbClr val="DCDADA"/>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6" name="Oval 24">
            <a:extLst>
              <a:ext uri="{FF2B5EF4-FFF2-40B4-BE49-F238E27FC236}">
                <a16:creationId xmlns:a16="http://schemas.microsoft.com/office/drawing/2014/main" xmlns="" id="{60A500CE-80CF-4288-B947-AD6572ECA814}"/>
              </a:ext>
            </a:extLst>
          </p:cNvPr>
          <p:cNvSpPr>
            <a:spLocks noChangeArrowheads="1"/>
          </p:cNvSpPr>
          <p:nvPr/>
        </p:nvSpPr>
        <p:spPr bwMode="auto">
          <a:xfrm>
            <a:off x="2643188" y="1990725"/>
            <a:ext cx="1387475" cy="1387475"/>
          </a:xfrm>
          <a:prstGeom prst="ellipse">
            <a:avLst/>
          </a:prstGeom>
          <a:solidFill>
            <a:srgbClr val="007385"/>
          </a:solidFill>
          <a:ln>
            <a:noFill/>
          </a:ln>
        </p:spPr>
        <p:txBody>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 typeface="Arial" panose="020B0604020202020204" pitchFamily="34" charset="0"/>
              <a:buNone/>
              <a:tabLst/>
              <a:defRPr/>
            </a:pPr>
            <a:endParaRPr kumimoji="0" lang="zh-CN" altLang="en-US" sz="1800" b="0" i="0" u="none" strike="noStrike" kern="0" cap="none" spc="0" normalizeH="0" baseline="0" noProof="0">
              <a:ln>
                <a:noFill/>
              </a:ln>
              <a:solidFill>
                <a:srgbClr val="FD7004"/>
              </a:solidFill>
              <a:effectLst/>
              <a:uLnTx/>
              <a:uFillTx/>
              <a:latin typeface="Arial" panose="020B0604020202020204" pitchFamily="34" charset="0"/>
              <a:ea typeface="宋体" panose="02010600030101010101" pitchFamily="2" charset="-122"/>
            </a:endParaRPr>
          </a:p>
        </p:txBody>
      </p:sp>
      <p:sp>
        <p:nvSpPr>
          <p:cNvPr id="27" name="TextBox 10">
            <a:extLst>
              <a:ext uri="{FF2B5EF4-FFF2-40B4-BE49-F238E27FC236}">
                <a16:creationId xmlns:a16="http://schemas.microsoft.com/office/drawing/2014/main" xmlns="" id="{8A0058C3-5817-4622-8E93-01671ECCB4AE}"/>
              </a:ext>
            </a:extLst>
          </p:cNvPr>
          <p:cNvSpPr txBox="1">
            <a:spLocks noChangeArrowheads="1"/>
          </p:cNvSpPr>
          <p:nvPr/>
        </p:nvSpPr>
        <p:spPr bwMode="auto">
          <a:xfrm>
            <a:off x="6242050" y="1368425"/>
            <a:ext cx="14668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sz="2000" b="1" dirty="0">
                <a:solidFill>
                  <a:srgbClr val="007385"/>
                </a:solidFill>
                <a:latin typeface="微软雅黑" panose="020B0503020204020204" pitchFamily="34" charset="-122"/>
                <a:ea typeface="微软雅黑" panose="020B0503020204020204" pitchFamily="34" charset="-122"/>
              </a:rPr>
              <a:t>标题文本一</a:t>
            </a:r>
          </a:p>
        </p:txBody>
      </p:sp>
      <p:sp>
        <p:nvSpPr>
          <p:cNvPr id="28" name="TextBox 11">
            <a:extLst>
              <a:ext uri="{FF2B5EF4-FFF2-40B4-BE49-F238E27FC236}">
                <a16:creationId xmlns:a16="http://schemas.microsoft.com/office/drawing/2014/main" xmlns="" id="{E1B0F45D-D87C-4DDB-BBF8-2A4BAE5F021D}"/>
              </a:ext>
            </a:extLst>
          </p:cNvPr>
          <p:cNvSpPr txBox="1">
            <a:spLocks noChangeArrowheads="1"/>
          </p:cNvSpPr>
          <p:nvPr/>
        </p:nvSpPr>
        <p:spPr bwMode="auto">
          <a:xfrm>
            <a:off x="6242050" y="1735138"/>
            <a:ext cx="4897438"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文字内容文字内容文字内容文字内容文字内容文字内容文字内容文字内容内容文字内容文字内容文字内容文字内容文字内容</a:t>
            </a:r>
          </a:p>
          <a:p>
            <a:pPr eaLnBrk="1" fontAlgn="base" hangingPunct="1">
              <a:spcBef>
                <a:spcPct val="0"/>
              </a:spcBef>
              <a:spcAft>
                <a:spcPct val="0"/>
              </a:spcAft>
              <a:buFont typeface="Arial" panose="020B0604020202020204" pitchFamily="34" charset="0"/>
              <a:buNone/>
            </a:pPr>
            <a:endParaRPr lang="zh-CN" altLang="en-US">
              <a:solidFill>
                <a:srgbClr val="4D4948"/>
              </a:solidFill>
              <a:latin typeface="微软雅黑" panose="020B0503020204020204" pitchFamily="34" charset="-122"/>
              <a:ea typeface="微软雅黑" panose="020B0503020204020204" pitchFamily="34" charset="-122"/>
            </a:endParaRPr>
          </a:p>
        </p:txBody>
      </p:sp>
      <p:sp>
        <p:nvSpPr>
          <p:cNvPr id="29" name="TextBox 12">
            <a:extLst>
              <a:ext uri="{FF2B5EF4-FFF2-40B4-BE49-F238E27FC236}">
                <a16:creationId xmlns:a16="http://schemas.microsoft.com/office/drawing/2014/main" xmlns="" id="{3526A6A5-493F-439A-AFAB-3DE91BF63C90}"/>
              </a:ext>
            </a:extLst>
          </p:cNvPr>
          <p:cNvSpPr txBox="1">
            <a:spLocks noChangeArrowheads="1"/>
          </p:cNvSpPr>
          <p:nvPr/>
        </p:nvSpPr>
        <p:spPr bwMode="auto">
          <a:xfrm>
            <a:off x="2887663" y="2330450"/>
            <a:ext cx="919162"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标题</a:t>
            </a:r>
            <a:endParaRPr lang="en-US" altLang="zh-CN">
              <a:solidFill>
                <a:srgbClr val="F8F8F8"/>
              </a:solidFill>
              <a:latin typeface="微软雅黑" panose="020B0503020204020204" pitchFamily="34" charset="-122"/>
              <a:ea typeface="微软雅黑" panose="020B0503020204020204" pitchFamily="34" charset="-122"/>
            </a:endParaRPr>
          </a:p>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文本一</a:t>
            </a:r>
          </a:p>
        </p:txBody>
      </p:sp>
      <p:sp>
        <p:nvSpPr>
          <p:cNvPr id="30" name="TextBox 14">
            <a:extLst>
              <a:ext uri="{FF2B5EF4-FFF2-40B4-BE49-F238E27FC236}">
                <a16:creationId xmlns:a16="http://schemas.microsoft.com/office/drawing/2014/main" xmlns="" id="{C1137054-67F3-45CD-854B-BF2787D63807}"/>
              </a:ext>
            </a:extLst>
          </p:cNvPr>
          <p:cNvSpPr txBox="1">
            <a:spLocks noChangeArrowheads="1"/>
          </p:cNvSpPr>
          <p:nvPr/>
        </p:nvSpPr>
        <p:spPr bwMode="auto">
          <a:xfrm>
            <a:off x="2300288" y="3927475"/>
            <a:ext cx="919162"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标题</a:t>
            </a:r>
            <a:endParaRPr lang="en-US" altLang="zh-CN">
              <a:solidFill>
                <a:srgbClr val="F8F8F8"/>
              </a:solidFill>
              <a:latin typeface="微软雅黑" panose="020B0503020204020204" pitchFamily="34" charset="-122"/>
              <a:ea typeface="微软雅黑" panose="020B0503020204020204" pitchFamily="34" charset="-122"/>
            </a:endParaRPr>
          </a:p>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文本二</a:t>
            </a:r>
          </a:p>
        </p:txBody>
      </p:sp>
      <p:sp>
        <p:nvSpPr>
          <p:cNvPr id="31" name="TextBox 15">
            <a:extLst>
              <a:ext uri="{FF2B5EF4-FFF2-40B4-BE49-F238E27FC236}">
                <a16:creationId xmlns:a16="http://schemas.microsoft.com/office/drawing/2014/main" xmlns="" id="{FDD8E9AC-CD24-42F7-BD42-69F863F23A23}"/>
              </a:ext>
            </a:extLst>
          </p:cNvPr>
          <p:cNvSpPr txBox="1">
            <a:spLocks noChangeArrowheads="1"/>
          </p:cNvSpPr>
          <p:nvPr/>
        </p:nvSpPr>
        <p:spPr bwMode="auto">
          <a:xfrm>
            <a:off x="4033838" y="3586163"/>
            <a:ext cx="919162"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标题</a:t>
            </a:r>
            <a:endParaRPr lang="en-US" altLang="zh-CN">
              <a:solidFill>
                <a:srgbClr val="F8F8F8"/>
              </a:solidFill>
              <a:latin typeface="微软雅黑" panose="020B0503020204020204" pitchFamily="34" charset="-122"/>
              <a:ea typeface="微软雅黑" panose="020B0503020204020204" pitchFamily="34" charset="-122"/>
            </a:endParaRPr>
          </a:p>
          <a:p>
            <a:pPr algn="ctr" eaLnBrk="1" fontAlgn="base" hangingPunct="1">
              <a:spcBef>
                <a:spcPct val="0"/>
              </a:spcBef>
              <a:spcAft>
                <a:spcPct val="0"/>
              </a:spcAft>
              <a:buFont typeface="Arial" panose="020B0604020202020204" pitchFamily="34" charset="0"/>
              <a:buNone/>
            </a:pPr>
            <a:r>
              <a:rPr lang="zh-CN" altLang="en-US">
                <a:solidFill>
                  <a:srgbClr val="F8F8F8"/>
                </a:solidFill>
                <a:latin typeface="微软雅黑" panose="020B0503020204020204" pitchFamily="34" charset="-122"/>
                <a:ea typeface="微软雅黑" panose="020B0503020204020204" pitchFamily="34" charset="-122"/>
              </a:rPr>
              <a:t>文本三</a:t>
            </a:r>
          </a:p>
        </p:txBody>
      </p:sp>
      <p:sp>
        <p:nvSpPr>
          <p:cNvPr id="32" name="TextBox 16">
            <a:extLst>
              <a:ext uri="{FF2B5EF4-FFF2-40B4-BE49-F238E27FC236}">
                <a16:creationId xmlns:a16="http://schemas.microsoft.com/office/drawing/2014/main" xmlns="" id="{7970720D-86C8-4446-890F-539DD2BBBDCC}"/>
              </a:ext>
            </a:extLst>
          </p:cNvPr>
          <p:cNvSpPr txBox="1">
            <a:spLocks noChangeArrowheads="1"/>
          </p:cNvSpPr>
          <p:nvPr/>
        </p:nvSpPr>
        <p:spPr bwMode="auto">
          <a:xfrm>
            <a:off x="6242050" y="2936875"/>
            <a:ext cx="14668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sz="2000" b="1" dirty="0">
                <a:solidFill>
                  <a:srgbClr val="007385"/>
                </a:solidFill>
                <a:latin typeface="微软雅黑" panose="020B0503020204020204" pitchFamily="34" charset="-122"/>
                <a:ea typeface="微软雅黑" panose="020B0503020204020204" pitchFamily="34" charset="-122"/>
              </a:rPr>
              <a:t>标题文本二</a:t>
            </a:r>
          </a:p>
        </p:txBody>
      </p:sp>
      <p:sp>
        <p:nvSpPr>
          <p:cNvPr id="33" name="TextBox 17">
            <a:extLst>
              <a:ext uri="{FF2B5EF4-FFF2-40B4-BE49-F238E27FC236}">
                <a16:creationId xmlns:a16="http://schemas.microsoft.com/office/drawing/2014/main" xmlns="" id="{073FE86E-C05F-4C5E-82EB-40EF95B579C8}"/>
              </a:ext>
            </a:extLst>
          </p:cNvPr>
          <p:cNvSpPr txBox="1">
            <a:spLocks noChangeArrowheads="1"/>
          </p:cNvSpPr>
          <p:nvPr/>
        </p:nvSpPr>
        <p:spPr bwMode="auto">
          <a:xfrm>
            <a:off x="6242050" y="3303588"/>
            <a:ext cx="4897438"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文字内容文字内容文字内容文字内容文字内容文字内容文字内容文字内容内容文字内容文字内容文字内容文字内容文字内容</a:t>
            </a:r>
          </a:p>
          <a:p>
            <a:pPr eaLnBrk="1" fontAlgn="base" hangingPunct="1">
              <a:spcBef>
                <a:spcPct val="0"/>
              </a:spcBef>
              <a:spcAft>
                <a:spcPct val="0"/>
              </a:spcAft>
              <a:buFont typeface="Arial" panose="020B0604020202020204" pitchFamily="34" charset="0"/>
              <a:buNone/>
            </a:pPr>
            <a:endParaRPr lang="zh-CN" altLang="en-US">
              <a:solidFill>
                <a:srgbClr val="4D4948"/>
              </a:solidFill>
              <a:latin typeface="微软雅黑" panose="020B0503020204020204" pitchFamily="34" charset="-122"/>
              <a:ea typeface="微软雅黑" panose="020B0503020204020204" pitchFamily="34" charset="-122"/>
            </a:endParaRPr>
          </a:p>
        </p:txBody>
      </p:sp>
      <p:sp>
        <p:nvSpPr>
          <p:cNvPr id="34" name="TextBox 18">
            <a:extLst>
              <a:ext uri="{FF2B5EF4-FFF2-40B4-BE49-F238E27FC236}">
                <a16:creationId xmlns:a16="http://schemas.microsoft.com/office/drawing/2014/main" xmlns="" id="{838193E1-168E-4CD0-9DF8-E1BECC68303B}"/>
              </a:ext>
            </a:extLst>
          </p:cNvPr>
          <p:cNvSpPr txBox="1">
            <a:spLocks noChangeArrowheads="1"/>
          </p:cNvSpPr>
          <p:nvPr/>
        </p:nvSpPr>
        <p:spPr bwMode="auto">
          <a:xfrm>
            <a:off x="6242050" y="4492625"/>
            <a:ext cx="146685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sz="2000" b="1" dirty="0">
                <a:solidFill>
                  <a:srgbClr val="007385"/>
                </a:solidFill>
                <a:latin typeface="微软雅黑" panose="020B0503020204020204" pitchFamily="34" charset="-122"/>
                <a:ea typeface="微软雅黑" panose="020B0503020204020204" pitchFamily="34" charset="-122"/>
              </a:rPr>
              <a:t>标题文本三</a:t>
            </a:r>
          </a:p>
        </p:txBody>
      </p:sp>
      <p:sp>
        <p:nvSpPr>
          <p:cNvPr id="35" name="TextBox 19">
            <a:extLst>
              <a:ext uri="{FF2B5EF4-FFF2-40B4-BE49-F238E27FC236}">
                <a16:creationId xmlns:a16="http://schemas.microsoft.com/office/drawing/2014/main" xmlns="" id="{CF0825D4-C7BF-4094-901A-9458BBD8A643}"/>
              </a:ext>
            </a:extLst>
          </p:cNvPr>
          <p:cNvSpPr txBox="1">
            <a:spLocks noChangeArrowheads="1"/>
          </p:cNvSpPr>
          <p:nvPr/>
        </p:nvSpPr>
        <p:spPr bwMode="auto">
          <a:xfrm>
            <a:off x="6242050" y="4859338"/>
            <a:ext cx="4897438" cy="1200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fontAlgn="base" hangingPunct="1">
              <a:spcBef>
                <a:spcPct val="0"/>
              </a:spcBef>
              <a:spcAft>
                <a:spcPct val="0"/>
              </a:spcAft>
              <a:buFont typeface="Arial" panose="020B0604020202020204" pitchFamily="34" charset="0"/>
              <a:buNone/>
            </a:pPr>
            <a:r>
              <a:rPr lang="zh-CN" altLang="en-US">
                <a:solidFill>
                  <a:srgbClr val="4D4948"/>
                </a:solidFill>
                <a:latin typeface="微软雅黑" panose="020B0503020204020204" pitchFamily="34" charset="-122"/>
                <a:ea typeface="微软雅黑" panose="020B0503020204020204" pitchFamily="34" charset="-122"/>
              </a:rPr>
              <a:t>文字内容文字内容文字内容文字内容文字内容文字内容文字内容文字内容内容文字内容文字内容文字内容文字内容文字内容</a:t>
            </a:r>
          </a:p>
          <a:p>
            <a:pPr eaLnBrk="1" fontAlgn="base" hangingPunct="1">
              <a:spcBef>
                <a:spcPct val="0"/>
              </a:spcBef>
              <a:spcAft>
                <a:spcPct val="0"/>
              </a:spcAft>
              <a:buFont typeface="Arial" panose="020B0604020202020204" pitchFamily="34" charset="0"/>
              <a:buNone/>
            </a:pPr>
            <a:endParaRPr lang="zh-CN" altLang="en-US">
              <a:solidFill>
                <a:srgbClr val="4D4948"/>
              </a:solidFill>
              <a:latin typeface="微软雅黑" panose="020B0503020204020204" pitchFamily="34" charset="-122"/>
              <a:ea typeface="微软雅黑" panose="020B0503020204020204" pitchFamily="34" charset="-122"/>
            </a:endParaRPr>
          </a:p>
        </p:txBody>
      </p:sp>
      <p:sp>
        <p:nvSpPr>
          <p:cNvPr id="7" name="灯片编号占位符 6">
            <a:extLst>
              <a:ext uri="{FF2B5EF4-FFF2-40B4-BE49-F238E27FC236}">
                <a16:creationId xmlns:a16="http://schemas.microsoft.com/office/drawing/2014/main" xmlns="" id="{96B9E34E-AAEE-41C2-9FE2-FCC1138CF65C}"/>
              </a:ext>
            </a:extLst>
          </p:cNvPr>
          <p:cNvSpPr>
            <a:spLocks noGrp="1"/>
          </p:cNvSpPr>
          <p:nvPr>
            <p:ph type="sldNum" sz="quarter" idx="12"/>
          </p:nvPr>
        </p:nvSpPr>
        <p:spPr/>
        <p:txBody>
          <a:bodyPr/>
          <a:lstStyle/>
          <a:p>
            <a:fld id="{57EA6ACE-0664-44B5-8E34-2EEC9F0AF1A7}" type="slidenum">
              <a:rPr lang="zh-CN" altLang="en-US" smtClean="0"/>
              <a:pPr/>
              <a:t>22</a:t>
            </a:fld>
            <a:endParaRPr lang="zh-CN" altLang="en-US"/>
          </a:p>
        </p:txBody>
      </p:sp>
      <p:sp>
        <p:nvSpPr>
          <p:cNvPr id="36" name="文本框 35">
            <a:extLst>
              <a:ext uri="{FF2B5EF4-FFF2-40B4-BE49-F238E27FC236}">
                <a16:creationId xmlns:a16="http://schemas.microsoft.com/office/drawing/2014/main" xmlns="" id="{E6915966-88D7-4FD6-8FD6-56D3023DE0A8}"/>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1137933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heel(1)">
                                      <p:cBhvr>
                                        <p:cTn id="7" dur="1000"/>
                                        <p:tgtEl>
                                          <p:spTgt spid="20"/>
                                        </p:tgtEl>
                                      </p:cBhvr>
                                    </p:animEffect>
                                  </p:childTnLst>
                                </p:cTn>
                              </p:par>
                            </p:childTnLst>
                          </p:cTn>
                        </p:par>
                        <p:par>
                          <p:cTn id="8" fill="hold">
                            <p:stCondLst>
                              <p:cond delay="1000"/>
                            </p:stCondLst>
                            <p:childTnLst>
                              <p:par>
                                <p:cTn id="9" presetID="52" presetClass="entr" presetSubtype="0" fill="hold" grpId="0" nodeType="afterEffect">
                                  <p:stCondLst>
                                    <p:cond delay="0"/>
                                  </p:stCondLst>
                                  <p:childTnLst>
                                    <p:set>
                                      <p:cBhvr>
                                        <p:cTn id="10" dur="1" fill="hold">
                                          <p:stCondLst>
                                            <p:cond delay="0"/>
                                          </p:stCondLst>
                                        </p:cTn>
                                        <p:tgtEl>
                                          <p:spTgt spid="25"/>
                                        </p:tgtEl>
                                        <p:attrNameLst>
                                          <p:attrName>style.visibility</p:attrName>
                                        </p:attrNameLst>
                                      </p:cBhvr>
                                      <p:to>
                                        <p:strVal val="visible"/>
                                      </p:to>
                                    </p:set>
                                    <p:animScale>
                                      <p:cBhvr>
                                        <p:cTn id="11" dur="1000" decel="50000" fill="hold">
                                          <p:stCondLst>
                                            <p:cond delay="0"/>
                                          </p:stCondLst>
                                        </p:cTn>
                                        <p:tgtEl>
                                          <p:spTgt spid="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12" dur="1000" decel="50000" fill="hold">
                                          <p:stCondLst>
                                            <p:cond delay="0"/>
                                          </p:stCondLst>
                                        </p:cTn>
                                        <p:tgtEl>
                                          <p:spTgt spid="25"/>
                                        </p:tgtEl>
                                        <p:attrNameLst>
                                          <p:attrName>ppt_x,ppt_y</p:attrName>
                                        </p:attrNameLst>
                                      </p:cBhvr>
                                      <p:rCtr x="0" y="0"/>
                                    </p:animMotion>
                                    <p:animEffect transition="in" filter="fade">
                                      <p:cBhvr>
                                        <p:cTn id="13" dur="1000"/>
                                        <p:tgtEl>
                                          <p:spTgt spid="25"/>
                                        </p:tgtEl>
                                      </p:cBhvr>
                                    </p:animEffect>
                                  </p:childTnLst>
                                </p:cTn>
                              </p:par>
                              <p:par>
                                <p:cTn id="14" presetID="52" presetClass="entr" presetSubtype="0" fill="hold" grpId="0" nodeType="withEffect">
                                  <p:stCondLst>
                                    <p:cond delay="0"/>
                                  </p:stCondLst>
                                  <p:childTnLst>
                                    <p:set>
                                      <p:cBhvr>
                                        <p:cTn id="15" dur="1" fill="hold">
                                          <p:stCondLst>
                                            <p:cond delay="0"/>
                                          </p:stCondLst>
                                        </p:cTn>
                                        <p:tgtEl>
                                          <p:spTgt spid="26"/>
                                        </p:tgtEl>
                                        <p:attrNameLst>
                                          <p:attrName>style.visibility</p:attrName>
                                        </p:attrNameLst>
                                      </p:cBhvr>
                                      <p:to>
                                        <p:strVal val="visible"/>
                                      </p:to>
                                    </p:set>
                                    <p:animScale>
                                      <p:cBhvr>
                                        <p:cTn id="16" dur="1000" decel="50000" fill="hold">
                                          <p:stCondLst>
                                            <p:cond delay="0"/>
                                          </p:stCondLst>
                                        </p:cTn>
                                        <p:tgtEl>
                                          <p:spTgt spid="2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17" dur="1000" decel="50000" fill="hold">
                                          <p:stCondLst>
                                            <p:cond delay="0"/>
                                          </p:stCondLst>
                                        </p:cTn>
                                        <p:tgtEl>
                                          <p:spTgt spid="26"/>
                                        </p:tgtEl>
                                        <p:attrNameLst>
                                          <p:attrName>ppt_x,ppt_y</p:attrName>
                                        </p:attrNameLst>
                                      </p:cBhvr>
                                      <p:rCtr x="0" y="0"/>
                                    </p:animMotion>
                                    <p:animEffect transition="in" filter="fade">
                                      <p:cBhvr>
                                        <p:cTn id="18" dur="1000"/>
                                        <p:tgtEl>
                                          <p:spTgt spid="26"/>
                                        </p:tgtEl>
                                      </p:cBhvr>
                                    </p:animEffect>
                                  </p:childTnLst>
                                </p:cTn>
                              </p:par>
                              <p:par>
                                <p:cTn id="19" presetID="52"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Scale>
                                      <p:cBhvr>
                                        <p:cTn id="21" dur="1000" decel="50000" fill="hold">
                                          <p:stCondLst>
                                            <p:cond delay="0"/>
                                          </p:stCondLst>
                                        </p:cTn>
                                        <p:tgtEl>
                                          <p:spTgt spid="2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22" dur="1000" decel="50000" fill="hold">
                                          <p:stCondLst>
                                            <p:cond delay="0"/>
                                          </p:stCondLst>
                                        </p:cTn>
                                        <p:tgtEl>
                                          <p:spTgt spid="29"/>
                                        </p:tgtEl>
                                        <p:attrNameLst>
                                          <p:attrName>ppt_x,ppt_y</p:attrName>
                                        </p:attrNameLst>
                                      </p:cBhvr>
                                      <p:rCtr x="0" y="0"/>
                                    </p:animMotion>
                                    <p:animEffect transition="in" filter="fade">
                                      <p:cBhvr>
                                        <p:cTn id="23" dur="1000"/>
                                        <p:tgtEl>
                                          <p:spTgt spid="29"/>
                                        </p:tgtEl>
                                      </p:cBhvr>
                                    </p:animEffect>
                                  </p:childTnLst>
                                </p:cTn>
                              </p:par>
                            </p:childTnLst>
                          </p:cTn>
                        </p:par>
                        <p:par>
                          <p:cTn id="24" fill="hold">
                            <p:stCondLst>
                              <p:cond delay="2000"/>
                            </p:stCondLst>
                            <p:childTnLst>
                              <p:par>
                                <p:cTn id="25" presetID="52" presetClass="entr" presetSubtype="0"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animScale>
                                      <p:cBhvr>
                                        <p:cTn id="27" dur="1000" decel="50000" fill="hold">
                                          <p:stCondLst>
                                            <p:cond delay="0"/>
                                          </p:stCondLst>
                                        </p:cTn>
                                        <p:tgtEl>
                                          <p:spTgt spid="2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28" dur="1000" decel="50000" fill="hold">
                                          <p:stCondLst>
                                            <p:cond delay="0"/>
                                          </p:stCondLst>
                                        </p:cTn>
                                        <p:tgtEl>
                                          <p:spTgt spid="21"/>
                                        </p:tgtEl>
                                        <p:attrNameLst>
                                          <p:attrName>ppt_x,ppt_y</p:attrName>
                                        </p:attrNameLst>
                                      </p:cBhvr>
                                      <p:rCtr x="0" y="0"/>
                                    </p:animMotion>
                                    <p:animEffect transition="in" filter="fade">
                                      <p:cBhvr>
                                        <p:cTn id="29" dur="1000"/>
                                        <p:tgtEl>
                                          <p:spTgt spid="21"/>
                                        </p:tgtEl>
                                      </p:cBhvr>
                                    </p:animEffect>
                                  </p:childTnLst>
                                </p:cTn>
                              </p:par>
                              <p:par>
                                <p:cTn id="30" presetID="52" presetClass="entr" presetSubtype="0"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Scale>
                                      <p:cBhvr>
                                        <p:cTn id="32" dur="1000" decel="50000" fill="hold">
                                          <p:stCondLst>
                                            <p:cond delay="0"/>
                                          </p:stCondLst>
                                        </p:cTn>
                                        <p:tgtEl>
                                          <p:spTgt spid="2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33" dur="1000" decel="50000" fill="hold">
                                          <p:stCondLst>
                                            <p:cond delay="0"/>
                                          </p:stCondLst>
                                        </p:cTn>
                                        <p:tgtEl>
                                          <p:spTgt spid="22"/>
                                        </p:tgtEl>
                                        <p:attrNameLst>
                                          <p:attrName>ppt_x,ppt_y</p:attrName>
                                        </p:attrNameLst>
                                      </p:cBhvr>
                                      <p:rCtr x="0" y="0"/>
                                    </p:animMotion>
                                    <p:animEffect transition="in" filter="fade">
                                      <p:cBhvr>
                                        <p:cTn id="34" dur="1000"/>
                                        <p:tgtEl>
                                          <p:spTgt spid="22"/>
                                        </p:tgtEl>
                                      </p:cBhvr>
                                    </p:animEffect>
                                  </p:childTnLst>
                                </p:cTn>
                              </p:par>
                              <p:par>
                                <p:cTn id="35" presetID="52"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Scale>
                                      <p:cBhvr>
                                        <p:cTn id="37" dur="1000" decel="50000" fill="hold">
                                          <p:stCondLst>
                                            <p:cond delay="0"/>
                                          </p:stCondLst>
                                        </p:cTn>
                                        <p:tgtEl>
                                          <p:spTgt spid="3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38" dur="1000" decel="50000" fill="hold">
                                          <p:stCondLst>
                                            <p:cond delay="0"/>
                                          </p:stCondLst>
                                        </p:cTn>
                                        <p:tgtEl>
                                          <p:spTgt spid="30"/>
                                        </p:tgtEl>
                                        <p:attrNameLst>
                                          <p:attrName>ppt_x,ppt_y</p:attrName>
                                        </p:attrNameLst>
                                      </p:cBhvr>
                                      <p:rCtr x="0" y="0"/>
                                    </p:animMotion>
                                    <p:animEffect transition="in" filter="fade">
                                      <p:cBhvr>
                                        <p:cTn id="39" dur="1000"/>
                                        <p:tgtEl>
                                          <p:spTgt spid="30"/>
                                        </p:tgtEl>
                                      </p:cBhvr>
                                    </p:animEffect>
                                  </p:childTnLst>
                                </p:cTn>
                              </p:par>
                            </p:childTnLst>
                          </p:cTn>
                        </p:par>
                        <p:par>
                          <p:cTn id="40" fill="hold">
                            <p:stCondLst>
                              <p:cond delay="3000"/>
                            </p:stCondLst>
                            <p:childTnLst>
                              <p:par>
                                <p:cTn id="41" presetID="52" presetClass="entr" presetSubtype="0" fill="hold" grpId="0" nodeType="afterEffect">
                                  <p:stCondLst>
                                    <p:cond delay="0"/>
                                  </p:stCondLst>
                                  <p:childTnLst>
                                    <p:set>
                                      <p:cBhvr>
                                        <p:cTn id="42" dur="1" fill="hold">
                                          <p:stCondLst>
                                            <p:cond delay="0"/>
                                          </p:stCondLst>
                                        </p:cTn>
                                        <p:tgtEl>
                                          <p:spTgt spid="23"/>
                                        </p:tgtEl>
                                        <p:attrNameLst>
                                          <p:attrName>style.visibility</p:attrName>
                                        </p:attrNameLst>
                                      </p:cBhvr>
                                      <p:to>
                                        <p:strVal val="visible"/>
                                      </p:to>
                                    </p:set>
                                    <p:animScale>
                                      <p:cBhvr>
                                        <p:cTn id="43" dur="1000" decel="50000" fill="hold">
                                          <p:stCondLst>
                                            <p:cond delay="0"/>
                                          </p:stCondLst>
                                        </p:cTn>
                                        <p:tgtEl>
                                          <p:spTgt spid="2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44" dur="1000" decel="50000" fill="hold">
                                          <p:stCondLst>
                                            <p:cond delay="0"/>
                                          </p:stCondLst>
                                        </p:cTn>
                                        <p:tgtEl>
                                          <p:spTgt spid="23"/>
                                        </p:tgtEl>
                                        <p:attrNameLst>
                                          <p:attrName>ppt_x,ppt_y</p:attrName>
                                        </p:attrNameLst>
                                      </p:cBhvr>
                                      <p:rCtr x="0" y="0"/>
                                    </p:animMotion>
                                    <p:animEffect transition="in" filter="fade">
                                      <p:cBhvr>
                                        <p:cTn id="45" dur="1000"/>
                                        <p:tgtEl>
                                          <p:spTgt spid="23"/>
                                        </p:tgtEl>
                                      </p:cBhvr>
                                    </p:animEffect>
                                  </p:childTnLst>
                                </p:cTn>
                              </p:par>
                              <p:par>
                                <p:cTn id="46" presetID="52" presetClass="entr" presetSubtype="0" fill="hold" grpId="0" nodeType="withEffect">
                                  <p:stCondLst>
                                    <p:cond delay="0"/>
                                  </p:stCondLst>
                                  <p:childTnLst>
                                    <p:set>
                                      <p:cBhvr>
                                        <p:cTn id="47" dur="1" fill="hold">
                                          <p:stCondLst>
                                            <p:cond delay="0"/>
                                          </p:stCondLst>
                                        </p:cTn>
                                        <p:tgtEl>
                                          <p:spTgt spid="24"/>
                                        </p:tgtEl>
                                        <p:attrNameLst>
                                          <p:attrName>style.visibility</p:attrName>
                                        </p:attrNameLst>
                                      </p:cBhvr>
                                      <p:to>
                                        <p:strVal val="visible"/>
                                      </p:to>
                                    </p:set>
                                    <p:animScale>
                                      <p:cBhvr>
                                        <p:cTn id="48" dur="1000" decel="50000" fill="hold">
                                          <p:stCondLst>
                                            <p:cond delay="0"/>
                                          </p:stCondLst>
                                        </p:cTn>
                                        <p:tgtEl>
                                          <p:spTgt spid="2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49" dur="1000" decel="50000" fill="hold">
                                          <p:stCondLst>
                                            <p:cond delay="0"/>
                                          </p:stCondLst>
                                        </p:cTn>
                                        <p:tgtEl>
                                          <p:spTgt spid="24"/>
                                        </p:tgtEl>
                                        <p:attrNameLst>
                                          <p:attrName>ppt_x,ppt_y</p:attrName>
                                        </p:attrNameLst>
                                      </p:cBhvr>
                                      <p:rCtr x="0" y="0"/>
                                    </p:animMotion>
                                    <p:animEffect transition="in" filter="fade">
                                      <p:cBhvr>
                                        <p:cTn id="50" dur="1000"/>
                                        <p:tgtEl>
                                          <p:spTgt spid="24"/>
                                        </p:tgtEl>
                                      </p:cBhvr>
                                    </p:animEffect>
                                  </p:childTnLst>
                                </p:cTn>
                              </p:par>
                              <p:par>
                                <p:cTn id="51" presetID="52"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animScale>
                                      <p:cBhvr>
                                        <p:cTn id="53" dur="1000" decel="50000" fill="hold">
                                          <p:stCondLst>
                                            <p:cond delay="0"/>
                                          </p:stCondLst>
                                        </p:cTn>
                                        <p:tgtEl>
                                          <p:spTgt spid="3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54" dur="1000" decel="50000" fill="hold">
                                          <p:stCondLst>
                                            <p:cond delay="0"/>
                                          </p:stCondLst>
                                        </p:cTn>
                                        <p:tgtEl>
                                          <p:spTgt spid="31"/>
                                        </p:tgtEl>
                                        <p:attrNameLst>
                                          <p:attrName>ppt_x,ppt_y</p:attrName>
                                        </p:attrNameLst>
                                      </p:cBhvr>
                                      <p:rCtr x="0" y="0"/>
                                    </p:animMotion>
                                    <p:animEffect transition="in" filter="fade">
                                      <p:cBhvr>
                                        <p:cTn id="55" dur="1000"/>
                                        <p:tgtEl>
                                          <p:spTgt spid="31"/>
                                        </p:tgtEl>
                                      </p:cBhvr>
                                    </p:animEffect>
                                  </p:childTnLst>
                                </p:cTn>
                              </p:par>
                            </p:childTnLst>
                          </p:cTn>
                        </p:par>
                        <p:par>
                          <p:cTn id="56" fill="hold">
                            <p:stCondLst>
                              <p:cond delay="4000"/>
                            </p:stCondLst>
                            <p:childTnLst>
                              <p:par>
                                <p:cTn id="57" presetID="2" presetClass="entr" presetSubtype="6" fill="hold" grpId="0" nodeType="afterEffect">
                                  <p:stCondLst>
                                    <p:cond delay="0"/>
                                  </p:stCondLst>
                                  <p:childTnLst>
                                    <p:set>
                                      <p:cBhvr>
                                        <p:cTn id="58" dur="1" fill="hold">
                                          <p:stCondLst>
                                            <p:cond delay="0"/>
                                          </p:stCondLst>
                                        </p:cTn>
                                        <p:tgtEl>
                                          <p:spTgt spid="27"/>
                                        </p:tgtEl>
                                        <p:attrNameLst>
                                          <p:attrName>style.visibility</p:attrName>
                                        </p:attrNameLst>
                                      </p:cBhvr>
                                      <p:to>
                                        <p:strVal val="visible"/>
                                      </p:to>
                                    </p:set>
                                    <p:anim calcmode="lin" valueType="num">
                                      <p:cBhvr additive="base">
                                        <p:cTn id="59" dur="500" fill="hold"/>
                                        <p:tgtEl>
                                          <p:spTgt spid="27"/>
                                        </p:tgtEl>
                                        <p:attrNameLst>
                                          <p:attrName>ppt_x</p:attrName>
                                        </p:attrNameLst>
                                      </p:cBhvr>
                                      <p:tavLst>
                                        <p:tav tm="0">
                                          <p:val>
                                            <p:strVal val="1+#ppt_w/2"/>
                                          </p:val>
                                        </p:tav>
                                        <p:tav tm="100000">
                                          <p:val>
                                            <p:strVal val="#ppt_x"/>
                                          </p:val>
                                        </p:tav>
                                      </p:tavLst>
                                    </p:anim>
                                    <p:anim calcmode="lin" valueType="num">
                                      <p:cBhvr additive="base">
                                        <p:cTn id="60" dur="500" fill="hold"/>
                                        <p:tgtEl>
                                          <p:spTgt spid="27"/>
                                        </p:tgtEl>
                                        <p:attrNameLst>
                                          <p:attrName>ppt_y</p:attrName>
                                        </p:attrNameLst>
                                      </p:cBhvr>
                                      <p:tavLst>
                                        <p:tav tm="0">
                                          <p:val>
                                            <p:strVal val="1+#ppt_h/2"/>
                                          </p:val>
                                        </p:tav>
                                        <p:tav tm="100000">
                                          <p:val>
                                            <p:strVal val="#ppt_y"/>
                                          </p:val>
                                        </p:tav>
                                      </p:tavLst>
                                    </p:anim>
                                  </p:childTnLst>
                                </p:cTn>
                              </p:par>
                              <p:par>
                                <p:cTn id="61" presetID="2" presetClass="entr" presetSubtype="6"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anim calcmode="lin" valueType="num">
                                      <p:cBhvr additive="base">
                                        <p:cTn id="63" dur="500" fill="hold"/>
                                        <p:tgtEl>
                                          <p:spTgt spid="32"/>
                                        </p:tgtEl>
                                        <p:attrNameLst>
                                          <p:attrName>ppt_x</p:attrName>
                                        </p:attrNameLst>
                                      </p:cBhvr>
                                      <p:tavLst>
                                        <p:tav tm="0">
                                          <p:val>
                                            <p:strVal val="1+#ppt_w/2"/>
                                          </p:val>
                                        </p:tav>
                                        <p:tav tm="100000">
                                          <p:val>
                                            <p:strVal val="#ppt_x"/>
                                          </p:val>
                                        </p:tav>
                                      </p:tavLst>
                                    </p:anim>
                                    <p:anim calcmode="lin" valueType="num">
                                      <p:cBhvr additive="base">
                                        <p:cTn id="64" dur="500" fill="hold"/>
                                        <p:tgtEl>
                                          <p:spTgt spid="32"/>
                                        </p:tgtEl>
                                        <p:attrNameLst>
                                          <p:attrName>ppt_y</p:attrName>
                                        </p:attrNameLst>
                                      </p:cBhvr>
                                      <p:tavLst>
                                        <p:tav tm="0">
                                          <p:val>
                                            <p:strVal val="1+#ppt_h/2"/>
                                          </p:val>
                                        </p:tav>
                                        <p:tav tm="100000">
                                          <p:val>
                                            <p:strVal val="#ppt_y"/>
                                          </p:val>
                                        </p:tav>
                                      </p:tavLst>
                                    </p:anim>
                                  </p:childTnLst>
                                </p:cTn>
                              </p:par>
                              <p:par>
                                <p:cTn id="65" presetID="2" presetClass="entr" presetSubtype="6"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anim calcmode="lin" valueType="num">
                                      <p:cBhvr additive="base">
                                        <p:cTn id="67" dur="500" fill="hold"/>
                                        <p:tgtEl>
                                          <p:spTgt spid="34"/>
                                        </p:tgtEl>
                                        <p:attrNameLst>
                                          <p:attrName>ppt_x</p:attrName>
                                        </p:attrNameLst>
                                      </p:cBhvr>
                                      <p:tavLst>
                                        <p:tav tm="0">
                                          <p:val>
                                            <p:strVal val="1+#ppt_w/2"/>
                                          </p:val>
                                        </p:tav>
                                        <p:tav tm="100000">
                                          <p:val>
                                            <p:strVal val="#ppt_x"/>
                                          </p:val>
                                        </p:tav>
                                      </p:tavLst>
                                    </p:anim>
                                    <p:anim calcmode="lin" valueType="num">
                                      <p:cBhvr additive="base">
                                        <p:cTn id="68" dur="500" fill="hold"/>
                                        <p:tgtEl>
                                          <p:spTgt spid="34"/>
                                        </p:tgtEl>
                                        <p:attrNameLst>
                                          <p:attrName>ppt_y</p:attrName>
                                        </p:attrNameLst>
                                      </p:cBhvr>
                                      <p:tavLst>
                                        <p:tav tm="0">
                                          <p:val>
                                            <p:strVal val="1+#ppt_h/2"/>
                                          </p:val>
                                        </p:tav>
                                        <p:tav tm="100000">
                                          <p:val>
                                            <p:strVal val="#ppt_y"/>
                                          </p:val>
                                        </p:tav>
                                      </p:tavLst>
                                    </p:anim>
                                  </p:childTnLst>
                                </p:cTn>
                              </p:par>
                            </p:childTnLst>
                          </p:cTn>
                        </p:par>
                        <p:par>
                          <p:cTn id="69" fill="hold">
                            <p:stCondLst>
                              <p:cond delay="4500"/>
                            </p:stCondLst>
                            <p:childTnLst>
                              <p:par>
                                <p:cTn id="70" presetID="22" presetClass="entr" presetSubtype="1" fill="hold" grpId="0" nodeType="afterEffect">
                                  <p:stCondLst>
                                    <p:cond delay="0"/>
                                  </p:stCondLst>
                                  <p:childTnLst>
                                    <p:set>
                                      <p:cBhvr>
                                        <p:cTn id="71" dur="1" fill="hold">
                                          <p:stCondLst>
                                            <p:cond delay="0"/>
                                          </p:stCondLst>
                                        </p:cTn>
                                        <p:tgtEl>
                                          <p:spTgt spid="28"/>
                                        </p:tgtEl>
                                        <p:attrNameLst>
                                          <p:attrName>style.visibility</p:attrName>
                                        </p:attrNameLst>
                                      </p:cBhvr>
                                      <p:to>
                                        <p:strVal val="visible"/>
                                      </p:to>
                                    </p:set>
                                    <p:animEffect transition="in" filter="wipe(up)">
                                      <p:cBhvr>
                                        <p:cTn id="72" dur="500"/>
                                        <p:tgtEl>
                                          <p:spTgt spid="28"/>
                                        </p:tgtEl>
                                      </p:cBhvr>
                                    </p:animEffect>
                                  </p:childTnLst>
                                </p:cTn>
                              </p:par>
                              <p:par>
                                <p:cTn id="73" presetID="22" presetClass="entr" presetSubtype="1" fill="hold" grpId="0" nodeType="with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wipe(up)">
                                      <p:cBhvr>
                                        <p:cTn id="75" dur="500"/>
                                        <p:tgtEl>
                                          <p:spTgt spid="33"/>
                                        </p:tgtEl>
                                      </p:cBhvr>
                                    </p:animEffect>
                                  </p:childTnLst>
                                </p:cTn>
                              </p:par>
                              <p:par>
                                <p:cTn id="76" presetID="22" presetClass="entr" presetSubtype="1" fill="hold" grpId="0" nodeType="with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wipe(up)">
                                      <p:cBhvr>
                                        <p:cTn id="7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autoUpdateAnimBg="0"/>
      <p:bldP spid="21" grpId="0" animBg="1" autoUpdateAnimBg="0"/>
      <p:bldP spid="22" grpId="0" animBg="1" autoUpdateAnimBg="0"/>
      <p:bldP spid="23" grpId="0" animBg="1" autoUpdateAnimBg="0"/>
      <p:bldP spid="24" grpId="0" animBg="1" autoUpdateAnimBg="0"/>
      <p:bldP spid="25" grpId="0" animBg="1" autoUpdateAnimBg="0"/>
      <p:bldP spid="26" grpId="0" animBg="1" autoUpdateAnimBg="0"/>
      <p:bldP spid="27" grpId="0" autoUpdateAnimBg="0"/>
      <p:bldP spid="28" grpId="0" autoUpdateAnimBg="0"/>
      <p:bldP spid="29" grpId="0" autoUpdateAnimBg="0"/>
      <p:bldP spid="30" grpId="0" autoUpdateAnimBg="0"/>
      <p:bldP spid="31" grpId="0" autoUpdateAnimBg="0"/>
      <p:bldP spid="32" grpId="0" autoUpdateAnimBg="0"/>
      <p:bldP spid="33" grpId="0" autoUpdateAnimBg="0"/>
      <p:bldP spid="34" grpId="0" autoUpdateAnimBg="0"/>
      <p:bldP spid="35"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465EF0A-0F79-4F8C-BE2E-E79249115195}"/>
              </a:ext>
            </a:extLst>
          </p:cNvPr>
          <p:cNvSpPr>
            <a:spLocks noGrp="1"/>
          </p:cNvSpPr>
          <p:nvPr>
            <p:ph type="title"/>
          </p:nvPr>
        </p:nvSpPr>
        <p:spPr/>
        <p:txBody>
          <a:bodyPr>
            <a:normAutofit fontScale="90000"/>
          </a:bodyPr>
          <a:lstStyle/>
          <a:p>
            <a:endParaRPr lang="zh-CN" altLang="en-US"/>
          </a:p>
        </p:txBody>
      </p:sp>
      <p:graphicFrame>
        <p:nvGraphicFramePr>
          <p:cNvPr id="17" name="表格 16">
            <a:extLst>
              <a:ext uri="{FF2B5EF4-FFF2-40B4-BE49-F238E27FC236}">
                <a16:creationId xmlns:a16="http://schemas.microsoft.com/office/drawing/2014/main" xmlns="" id="{F3AE61CF-8250-41B2-B2ED-AAB2F7C4C51E}"/>
              </a:ext>
            </a:extLst>
          </p:cNvPr>
          <p:cNvGraphicFramePr>
            <a:graphicFrameLocks noGrp="1"/>
          </p:cNvGraphicFramePr>
          <p:nvPr>
            <p:extLst>
              <p:ext uri="{D42A27DB-BD31-4B8C-83A1-F6EECF244321}">
                <p14:modId xmlns:p14="http://schemas.microsoft.com/office/powerpoint/2010/main" xmlns="" val="3133010252"/>
              </p:ext>
            </p:extLst>
          </p:nvPr>
        </p:nvGraphicFramePr>
        <p:xfrm>
          <a:off x="4365625" y="2298700"/>
          <a:ext cx="7561262" cy="2959100"/>
        </p:xfrm>
        <a:graphic>
          <a:graphicData uri="http://schemas.openxmlformats.org/drawingml/2006/table">
            <a:tbl>
              <a:tblPr/>
              <a:tblGrid>
                <a:gridCol w="1554210">
                  <a:extLst>
                    <a:ext uri="{9D8B030D-6E8A-4147-A177-3AD203B41FA5}">
                      <a16:colId xmlns:a16="http://schemas.microsoft.com/office/drawing/2014/main" xmlns="" val="20000"/>
                    </a:ext>
                  </a:extLst>
                </a:gridCol>
                <a:gridCol w="1372667">
                  <a:extLst>
                    <a:ext uri="{9D8B030D-6E8A-4147-A177-3AD203B41FA5}">
                      <a16:colId xmlns:a16="http://schemas.microsoft.com/office/drawing/2014/main" xmlns="" val="20001"/>
                    </a:ext>
                  </a:extLst>
                </a:gridCol>
                <a:gridCol w="775086">
                  <a:extLst>
                    <a:ext uri="{9D8B030D-6E8A-4147-A177-3AD203B41FA5}">
                      <a16:colId xmlns:a16="http://schemas.microsoft.com/office/drawing/2014/main" xmlns="" val="20002"/>
                    </a:ext>
                  </a:extLst>
                </a:gridCol>
                <a:gridCol w="918809">
                  <a:extLst>
                    <a:ext uri="{9D8B030D-6E8A-4147-A177-3AD203B41FA5}">
                      <a16:colId xmlns:a16="http://schemas.microsoft.com/office/drawing/2014/main" xmlns="" val="20003"/>
                    </a:ext>
                  </a:extLst>
                </a:gridCol>
                <a:gridCol w="775086">
                  <a:extLst>
                    <a:ext uri="{9D8B030D-6E8A-4147-A177-3AD203B41FA5}">
                      <a16:colId xmlns:a16="http://schemas.microsoft.com/office/drawing/2014/main" xmlns="" val="20004"/>
                    </a:ext>
                  </a:extLst>
                </a:gridCol>
                <a:gridCol w="1372667">
                  <a:extLst>
                    <a:ext uri="{9D8B030D-6E8A-4147-A177-3AD203B41FA5}">
                      <a16:colId xmlns:a16="http://schemas.microsoft.com/office/drawing/2014/main" xmlns="" val="20005"/>
                    </a:ext>
                  </a:extLst>
                </a:gridCol>
                <a:gridCol w="792737">
                  <a:extLst>
                    <a:ext uri="{9D8B030D-6E8A-4147-A177-3AD203B41FA5}">
                      <a16:colId xmlns:a16="http://schemas.microsoft.com/office/drawing/2014/main" xmlns="" val="20006"/>
                    </a:ext>
                  </a:extLst>
                </a:gridCol>
              </a:tblGrid>
              <a:tr h="45591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分析项</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指标</a:t>
                      </a:r>
                      <a:r>
                        <a:rPr lang="en-US" sz="1600" kern="0" dirty="0">
                          <a:solidFill>
                            <a:schemeClr val="bg1"/>
                          </a:solidFill>
                          <a:effectLst/>
                          <a:latin typeface="微软雅黑" pitchFamily="34" charset="-122"/>
                          <a:ea typeface="微软雅黑" pitchFamily="34" charset="-122"/>
                        </a:rPr>
                        <a:t>1</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值</a:t>
                      </a:r>
                      <a:r>
                        <a:rPr lang="en-US" sz="1600" kern="0" dirty="0">
                          <a:solidFill>
                            <a:schemeClr val="bg1"/>
                          </a:solidFill>
                          <a:effectLst/>
                          <a:latin typeface="微软雅黑" pitchFamily="34" charset="-122"/>
                          <a:ea typeface="微软雅黑" pitchFamily="34" charset="-122"/>
                        </a:rPr>
                        <a:t>1</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指标</a:t>
                      </a:r>
                      <a:r>
                        <a:rPr lang="en-US" sz="1600" kern="0" dirty="0">
                          <a:solidFill>
                            <a:schemeClr val="bg1"/>
                          </a:solidFill>
                          <a:effectLst/>
                          <a:latin typeface="微软雅黑" pitchFamily="34" charset="-122"/>
                          <a:ea typeface="微软雅黑" pitchFamily="34" charset="-122"/>
                        </a:rPr>
                        <a:t>2</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值</a:t>
                      </a:r>
                      <a:r>
                        <a:rPr lang="en-US" sz="1600" kern="0" dirty="0">
                          <a:solidFill>
                            <a:schemeClr val="bg1"/>
                          </a:solidFill>
                          <a:effectLst/>
                          <a:latin typeface="微软雅黑" pitchFamily="34" charset="-122"/>
                          <a:ea typeface="微软雅黑" pitchFamily="34" charset="-122"/>
                        </a:rPr>
                        <a:t>2</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指标</a:t>
                      </a:r>
                      <a:r>
                        <a:rPr lang="en-US" sz="1600" kern="0" dirty="0">
                          <a:solidFill>
                            <a:schemeClr val="bg1"/>
                          </a:solidFill>
                          <a:effectLst/>
                          <a:latin typeface="微软雅黑" pitchFamily="34" charset="-122"/>
                          <a:ea typeface="微软雅黑" pitchFamily="34" charset="-122"/>
                        </a:rPr>
                        <a:t>3</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值</a:t>
                      </a:r>
                      <a:r>
                        <a:rPr lang="en-US" sz="1600" kern="0" dirty="0">
                          <a:solidFill>
                            <a:schemeClr val="bg1"/>
                          </a:solidFill>
                          <a:effectLst/>
                          <a:latin typeface="微软雅黑" pitchFamily="34" charset="-122"/>
                          <a:ea typeface="微软雅黑" pitchFamily="34" charset="-122"/>
                        </a:rPr>
                        <a:t>3</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50000"/>
                      </a:srgbClr>
                    </a:solidFill>
                  </a:tcPr>
                </a:tc>
                <a:extLst>
                  <a:ext uri="{0D108BD9-81ED-4DB2-BD59-A6C34878D82A}">
                    <a16:rowId xmlns:a16="http://schemas.microsoft.com/office/drawing/2014/main" xmlns="" val="10000"/>
                  </a:ext>
                </a:extLst>
              </a:tr>
              <a:tr h="4963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性别</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75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effectLst/>
                          <a:latin typeface="微软雅黑" pitchFamily="34" charset="-122"/>
                          <a:ea typeface="微软雅黑" pitchFamily="34" charset="-122"/>
                        </a:rPr>
                        <a:t>男</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44%</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女</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56%</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effectLst/>
                          <a:latin typeface="微软雅黑" pitchFamily="34" charset="-122"/>
                          <a:ea typeface="微软雅黑" pitchFamily="34" charset="-122"/>
                        </a:rPr>
                        <a:t>——</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1"/>
                  </a:ext>
                </a:extLst>
              </a:tr>
              <a:tr h="4963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solidFill>
                            <a:schemeClr val="bg1"/>
                          </a:solidFill>
                          <a:effectLst/>
                          <a:latin typeface="微软雅黑" pitchFamily="34" charset="-122"/>
                          <a:ea typeface="微软雅黑" pitchFamily="34" charset="-122"/>
                        </a:rPr>
                        <a:t>婚姻</a:t>
                      </a:r>
                      <a:endParaRPr lang="zh-CN" sz="1800" kern="10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75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effectLst/>
                          <a:latin typeface="微软雅黑" pitchFamily="34" charset="-122"/>
                          <a:ea typeface="微软雅黑" pitchFamily="34" charset="-122"/>
                        </a:rPr>
                        <a:t>已婚</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55%</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未婚</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45%</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2"/>
                  </a:ext>
                </a:extLst>
              </a:tr>
              <a:tr h="4963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年龄（岁）</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75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41-60</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12%</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25-40</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56%</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25</a:t>
                      </a:r>
                      <a:r>
                        <a:rPr lang="zh-CN" sz="1600" kern="0">
                          <a:effectLst/>
                          <a:latin typeface="微软雅黑" pitchFamily="34" charset="-122"/>
                          <a:ea typeface="微软雅黑" pitchFamily="34" charset="-122"/>
                        </a:rPr>
                        <a:t>以下</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32%</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3"/>
                  </a:ext>
                </a:extLst>
              </a:tr>
              <a:tr h="51768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solidFill>
                            <a:schemeClr val="bg1"/>
                          </a:solidFill>
                          <a:effectLst/>
                          <a:latin typeface="微软雅黑" pitchFamily="34" charset="-122"/>
                          <a:ea typeface="微软雅黑" pitchFamily="34" charset="-122"/>
                        </a:rPr>
                        <a:t>学历</a:t>
                      </a:r>
                      <a:endParaRPr lang="zh-CN" sz="1800" kern="10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75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a:effectLst/>
                          <a:latin typeface="微软雅黑" pitchFamily="34" charset="-122"/>
                          <a:ea typeface="微软雅黑" pitchFamily="34" charset="-122"/>
                        </a:rPr>
                        <a:t>硕士及以上</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6%</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effectLst/>
                          <a:latin typeface="微软雅黑" pitchFamily="34" charset="-122"/>
                          <a:ea typeface="微软雅黑" pitchFamily="34" charset="-122"/>
                        </a:rPr>
                        <a:t>本科</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63%</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effectLst/>
                          <a:latin typeface="微软雅黑" pitchFamily="34" charset="-122"/>
                          <a:ea typeface="微软雅黑" pitchFamily="34" charset="-122"/>
                        </a:rPr>
                        <a:t>大专及以下</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31%</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4"/>
                  </a:ext>
                </a:extLst>
              </a:tr>
              <a:tr h="49637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zh-CN" sz="1600" kern="0" dirty="0">
                          <a:solidFill>
                            <a:schemeClr val="bg1"/>
                          </a:solidFill>
                          <a:effectLst/>
                          <a:latin typeface="微软雅黑" pitchFamily="34" charset="-122"/>
                          <a:ea typeface="微软雅黑" pitchFamily="34" charset="-122"/>
                        </a:rPr>
                        <a:t>年收入（万）</a:t>
                      </a:r>
                      <a:endParaRPr lang="zh-CN" sz="1800" kern="100" dirty="0">
                        <a:solidFill>
                          <a:schemeClr val="bg1"/>
                        </a:solidFill>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BACC6">
                        <a:lumMod val="75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10</a:t>
                      </a:r>
                      <a:r>
                        <a:rPr lang="zh-CN" sz="1600" kern="0">
                          <a:effectLst/>
                          <a:latin typeface="微软雅黑" pitchFamily="34" charset="-122"/>
                          <a:ea typeface="微软雅黑" pitchFamily="34" charset="-122"/>
                        </a:rPr>
                        <a:t>及以上</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28%</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a:effectLst/>
                          <a:latin typeface="微软雅黑" pitchFamily="34" charset="-122"/>
                          <a:ea typeface="微软雅黑" pitchFamily="34" charset="-122"/>
                        </a:rPr>
                        <a:t>5-10</a:t>
                      </a:r>
                      <a:endParaRPr lang="zh-CN" sz="1800" kern="10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34%</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5</a:t>
                      </a:r>
                      <a:r>
                        <a:rPr lang="zh-CN" sz="1600" kern="0" dirty="0">
                          <a:effectLst/>
                          <a:latin typeface="微软雅黑" pitchFamily="34" charset="-122"/>
                          <a:ea typeface="微软雅黑" pitchFamily="34" charset="-122"/>
                        </a:rPr>
                        <a:t>及以下</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indent="127000" algn="ctr">
                        <a:lnSpc>
                          <a:spcPct val="125000"/>
                        </a:lnSpc>
                        <a:spcAft>
                          <a:spcPts val="0"/>
                        </a:spcAft>
                      </a:pPr>
                      <a:r>
                        <a:rPr lang="en-US" sz="1600" kern="0" dirty="0">
                          <a:effectLst/>
                          <a:latin typeface="微软雅黑" pitchFamily="34" charset="-122"/>
                          <a:ea typeface="微软雅黑" pitchFamily="34" charset="-122"/>
                        </a:rPr>
                        <a:t>38%</a:t>
                      </a:r>
                      <a:endParaRPr lang="zh-CN" sz="1800" kern="100" dirty="0">
                        <a:effectLst/>
                        <a:latin typeface="微软雅黑" pitchFamily="34" charset="-122"/>
                        <a:ea typeface="微软雅黑" pitchFamily="34" charset="-122"/>
                      </a:endParaRPr>
                    </a:p>
                  </a:txBody>
                  <a:tcPr marL="104028" marR="104028" marT="0"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5"/>
                  </a:ext>
                </a:extLst>
              </a:tr>
            </a:tbl>
          </a:graphicData>
        </a:graphic>
      </p:graphicFrame>
      <p:sp>
        <p:nvSpPr>
          <p:cNvPr id="18" name="TextBox 4">
            <a:extLst>
              <a:ext uri="{FF2B5EF4-FFF2-40B4-BE49-F238E27FC236}">
                <a16:creationId xmlns:a16="http://schemas.microsoft.com/office/drawing/2014/main" xmlns="" id="{BF2F44C0-F56A-4B0C-93DD-D3B3885F214D}"/>
              </a:ext>
            </a:extLst>
          </p:cNvPr>
          <p:cNvSpPr txBox="1">
            <a:spLocks noChangeArrowheads="1"/>
          </p:cNvSpPr>
          <p:nvPr/>
        </p:nvSpPr>
        <p:spPr bwMode="auto">
          <a:xfrm>
            <a:off x="4294188" y="5251450"/>
            <a:ext cx="2374900"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fontAlgn="base">
              <a:spcBef>
                <a:spcPct val="0"/>
              </a:spcBef>
              <a:spcAft>
                <a:spcPct val="0"/>
              </a:spcAft>
            </a:pPr>
            <a:r>
              <a:rPr lang="zh-CN" altLang="en-US" sz="1600">
                <a:solidFill>
                  <a:prstClr val="black"/>
                </a:solidFill>
                <a:latin typeface="微软雅黑" panose="020B0503020204020204" pitchFamily="34" charset="-122"/>
                <a:ea typeface="微软雅黑" panose="020B0503020204020204" pitchFamily="34" charset="-122"/>
              </a:rPr>
              <a:t>数据来源：实地调查</a:t>
            </a:r>
          </a:p>
        </p:txBody>
      </p:sp>
      <p:sp>
        <p:nvSpPr>
          <p:cNvPr id="19" name="矩形 18">
            <a:extLst>
              <a:ext uri="{FF2B5EF4-FFF2-40B4-BE49-F238E27FC236}">
                <a16:creationId xmlns:a16="http://schemas.microsoft.com/office/drawing/2014/main" xmlns="" id="{120EB350-D8D2-464E-903C-311AA0B69CB7}"/>
              </a:ext>
            </a:extLst>
          </p:cNvPr>
          <p:cNvSpPr/>
          <p:nvPr/>
        </p:nvSpPr>
        <p:spPr>
          <a:xfrm>
            <a:off x="7318375" y="1700213"/>
            <a:ext cx="2374900" cy="433387"/>
          </a:xfrm>
          <a:prstGeom prst="rect">
            <a:avLst/>
          </a:prstGeom>
          <a:solidFill>
            <a:srgbClr val="4BACC6">
              <a:lumMod val="50000"/>
            </a:srgbClr>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800" b="0" i="0" u="none" strike="noStrike" kern="0" cap="none" spc="0" normalizeH="0" baseline="0" noProof="0" dirty="0">
                <a:ln>
                  <a:noFill/>
                </a:ln>
                <a:solidFill>
                  <a:prstClr val="white"/>
                </a:solidFill>
                <a:effectLst/>
                <a:uLnTx/>
                <a:uFillTx/>
                <a:latin typeface="微软雅黑" pitchFamily="34" charset="-122"/>
                <a:ea typeface="微软雅黑" pitchFamily="34" charset="-122"/>
                <a:cs typeface="+mn-cs"/>
              </a:rPr>
              <a:t>基本信息情况（节选）</a:t>
            </a:r>
          </a:p>
        </p:txBody>
      </p:sp>
      <p:cxnSp>
        <p:nvCxnSpPr>
          <p:cNvPr id="20" name="直接连接符 19">
            <a:extLst>
              <a:ext uri="{FF2B5EF4-FFF2-40B4-BE49-F238E27FC236}">
                <a16:creationId xmlns:a16="http://schemas.microsoft.com/office/drawing/2014/main" xmlns="" id="{7F0ECF7D-FB7D-40E1-9FE3-013FAF91A816}"/>
              </a:ext>
            </a:extLst>
          </p:cNvPr>
          <p:cNvCxnSpPr/>
          <p:nvPr/>
        </p:nvCxnSpPr>
        <p:spPr>
          <a:xfrm>
            <a:off x="4221163" y="1697038"/>
            <a:ext cx="0" cy="4108450"/>
          </a:xfrm>
          <a:prstGeom prst="line">
            <a:avLst/>
          </a:prstGeom>
          <a:noFill/>
          <a:ln w="9525" cap="flat" cmpd="sng" algn="ctr">
            <a:solidFill>
              <a:srgbClr val="4F81BD">
                <a:shade val="95000"/>
                <a:satMod val="105000"/>
              </a:srgbClr>
            </a:solidFill>
            <a:prstDash val="dash"/>
          </a:ln>
          <a:effectLst/>
        </p:spPr>
      </p:cxnSp>
      <p:grpSp>
        <p:nvGrpSpPr>
          <p:cNvPr id="21" name="组合 20">
            <a:extLst>
              <a:ext uri="{FF2B5EF4-FFF2-40B4-BE49-F238E27FC236}">
                <a16:creationId xmlns:a16="http://schemas.microsoft.com/office/drawing/2014/main" xmlns="" id="{6FAF5764-1F23-467F-8896-9424F5C482D8}"/>
              </a:ext>
            </a:extLst>
          </p:cNvPr>
          <p:cNvGrpSpPr>
            <a:grpSpLocks/>
          </p:cNvGrpSpPr>
          <p:nvPr/>
        </p:nvGrpSpPr>
        <p:grpSpPr bwMode="auto">
          <a:xfrm>
            <a:off x="500462" y="1484313"/>
            <a:ext cx="3673475" cy="4286250"/>
            <a:chOff x="243313" y="1484784"/>
            <a:chExt cx="3672409" cy="4285640"/>
          </a:xfrm>
        </p:grpSpPr>
        <p:sp>
          <p:nvSpPr>
            <p:cNvPr id="22" name="矩形 21">
              <a:extLst>
                <a:ext uri="{FF2B5EF4-FFF2-40B4-BE49-F238E27FC236}">
                  <a16:creationId xmlns:a16="http://schemas.microsoft.com/office/drawing/2014/main" xmlns="" id="{E48EC66D-7E22-4694-81FC-136DFFEC791A}"/>
                </a:ext>
              </a:extLst>
            </p:cNvPr>
            <p:cNvSpPr/>
            <p:nvPr/>
          </p:nvSpPr>
          <p:spPr>
            <a:xfrm>
              <a:off x="243313" y="1484784"/>
              <a:ext cx="1341048" cy="504753"/>
            </a:xfrm>
            <a:prstGeom prst="rect">
              <a:avLst/>
            </a:prstGeom>
            <a:solidFill>
              <a:srgbClr val="4BACC6">
                <a:lumMod val="50000"/>
              </a:srgbClr>
            </a:solidFill>
            <a:ln w="25400" cap="flat" cmpd="sng" algn="ctr">
              <a:solidFill>
                <a:srgbClr val="4BACC6">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800" b="0" i="0" u="none" strike="noStrike" kern="0" cap="none" spc="0" normalizeH="0" baseline="0" noProof="0" dirty="0">
                  <a:ln>
                    <a:noFill/>
                  </a:ln>
                  <a:solidFill>
                    <a:prstClr val="white"/>
                  </a:solidFill>
                  <a:effectLst/>
                  <a:uLnTx/>
                  <a:uFillTx/>
                  <a:latin typeface="微软雅黑" pitchFamily="34" charset="-122"/>
                  <a:ea typeface="微软雅黑" pitchFamily="34" charset="-122"/>
                  <a:cs typeface="+mn-cs"/>
                </a:rPr>
                <a:t>问卷一</a:t>
              </a:r>
            </a:p>
          </p:txBody>
        </p:sp>
        <p:sp>
          <p:nvSpPr>
            <p:cNvPr id="23" name="矩形 22">
              <a:extLst>
                <a:ext uri="{FF2B5EF4-FFF2-40B4-BE49-F238E27FC236}">
                  <a16:creationId xmlns:a16="http://schemas.microsoft.com/office/drawing/2014/main" xmlns="" id="{2AA32471-716F-4D30-AA6E-D13ED78644E2}"/>
                </a:ext>
              </a:extLst>
            </p:cNvPr>
            <p:cNvSpPr/>
            <p:nvPr/>
          </p:nvSpPr>
          <p:spPr>
            <a:xfrm>
              <a:off x="243313" y="3716491"/>
              <a:ext cx="1341048" cy="504753"/>
            </a:xfrm>
            <a:prstGeom prst="rect">
              <a:avLst/>
            </a:prstGeom>
            <a:solidFill>
              <a:srgbClr val="4BACC6">
                <a:lumMod val="50000"/>
              </a:srgbClr>
            </a:solidFill>
            <a:ln w="25400" cap="flat" cmpd="sng" algn="ctr">
              <a:solidFill>
                <a:srgbClr val="4BACC6">
                  <a:lumMod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zh-CN" altLang="en-US" sz="1800" b="0" i="0" u="none" strike="noStrike" kern="0" cap="none" spc="0" normalizeH="0" baseline="0" noProof="0" dirty="0">
                  <a:ln>
                    <a:noFill/>
                  </a:ln>
                  <a:solidFill>
                    <a:prstClr val="white"/>
                  </a:solidFill>
                  <a:effectLst/>
                  <a:uLnTx/>
                  <a:uFillTx/>
                  <a:latin typeface="微软雅黑" pitchFamily="34" charset="-122"/>
                  <a:ea typeface="微软雅黑" pitchFamily="34" charset="-122"/>
                  <a:cs typeface="+mn-cs"/>
                </a:rPr>
                <a:t>问卷二</a:t>
              </a:r>
            </a:p>
          </p:txBody>
        </p:sp>
        <p:cxnSp>
          <p:nvCxnSpPr>
            <p:cNvPr id="24" name="直接连接符 23">
              <a:extLst>
                <a:ext uri="{FF2B5EF4-FFF2-40B4-BE49-F238E27FC236}">
                  <a16:creationId xmlns:a16="http://schemas.microsoft.com/office/drawing/2014/main" xmlns="" id="{EBFDB0AD-7C5E-4DE6-84A4-E61852CFDE82}"/>
                </a:ext>
              </a:extLst>
            </p:cNvPr>
            <p:cNvCxnSpPr>
              <a:stCxn id="22" idx="2"/>
            </p:cNvCxnSpPr>
            <p:nvPr/>
          </p:nvCxnSpPr>
          <p:spPr>
            <a:xfrm>
              <a:off x="914630" y="1989537"/>
              <a:ext cx="3001092" cy="0"/>
            </a:xfrm>
            <a:prstGeom prst="line">
              <a:avLst/>
            </a:prstGeom>
            <a:noFill/>
            <a:ln w="9525" cap="flat" cmpd="sng" algn="ctr">
              <a:solidFill>
                <a:srgbClr val="4BACC6">
                  <a:lumMod val="50000"/>
                </a:srgbClr>
              </a:solidFill>
              <a:prstDash val="solid"/>
            </a:ln>
            <a:effectLst/>
          </p:spPr>
        </p:cxnSp>
        <p:cxnSp>
          <p:nvCxnSpPr>
            <p:cNvPr id="25" name="直接连接符 24">
              <a:extLst>
                <a:ext uri="{FF2B5EF4-FFF2-40B4-BE49-F238E27FC236}">
                  <a16:creationId xmlns:a16="http://schemas.microsoft.com/office/drawing/2014/main" xmlns="" id="{8A2EE3EC-B9C1-4AC4-964F-090B0F26079B}"/>
                </a:ext>
              </a:extLst>
            </p:cNvPr>
            <p:cNvCxnSpPr>
              <a:stCxn id="23" idx="2"/>
            </p:cNvCxnSpPr>
            <p:nvPr/>
          </p:nvCxnSpPr>
          <p:spPr>
            <a:xfrm>
              <a:off x="914630" y="4221245"/>
              <a:ext cx="3001092" cy="0"/>
            </a:xfrm>
            <a:prstGeom prst="line">
              <a:avLst/>
            </a:prstGeom>
            <a:noFill/>
            <a:ln w="9525" cap="flat" cmpd="sng" algn="ctr">
              <a:solidFill>
                <a:srgbClr val="4BACC6">
                  <a:lumMod val="50000"/>
                </a:srgbClr>
              </a:solidFill>
              <a:prstDash val="solid"/>
            </a:ln>
            <a:effectLst/>
          </p:spPr>
        </p:cxnSp>
        <p:sp>
          <p:nvSpPr>
            <p:cNvPr id="26" name="矩形 15">
              <a:extLst>
                <a:ext uri="{FF2B5EF4-FFF2-40B4-BE49-F238E27FC236}">
                  <a16:creationId xmlns:a16="http://schemas.microsoft.com/office/drawing/2014/main" xmlns="" id="{2D33703C-90D3-4F74-B143-43CC540ABCEF}"/>
                </a:ext>
              </a:extLst>
            </p:cNvPr>
            <p:cNvSpPr>
              <a:spLocks noChangeArrowheads="1"/>
            </p:cNvSpPr>
            <p:nvPr/>
          </p:nvSpPr>
          <p:spPr bwMode="auto">
            <a:xfrm>
              <a:off x="1584405" y="1552146"/>
              <a:ext cx="22365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zh-CN" altLang="zh-CN"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基本认知</a:t>
              </a:r>
              <a:r>
                <a:rPr kumimoji="0" lang="zh-CN" altLang="en-US"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属性</a:t>
              </a:r>
              <a:r>
                <a:rPr kumimoji="0" lang="zh-CN" altLang="zh-CN"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问卷</a:t>
              </a:r>
              <a:endParaRPr kumimoji="0" lang="zh-CN" altLang="en-US"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27" name="矩形 16">
              <a:extLst>
                <a:ext uri="{FF2B5EF4-FFF2-40B4-BE49-F238E27FC236}">
                  <a16:creationId xmlns:a16="http://schemas.microsoft.com/office/drawing/2014/main" xmlns="" id="{CA0963BB-81AE-4691-B4C9-FFA8C8DBE752}"/>
                </a:ext>
              </a:extLst>
            </p:cNvPr>
            <p:cNvSpPr>
              <a:spLocks noChangeArrowheads="1"/>
            </p:cNvSpPr>
            <p:nvPr/>
          </p:nvSpPr>
          <p:spPr bwMode="auto">
            <a:xfrm>
              <a:off x="1584405" y="3769005"/>
              <a:ext cx="22365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综合认知维度</a:t>
              </a:r>
              <a:r>
                <a:rPr kumimoji="0" lang="zh-CN" altLang="zh-CN"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问卷</a:t>
              </a:r>
              <a:endParaRPr kumimoji="0" lang="zh-CN" altLang="en-US" sz="20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28" name="矩形 17">
              <a:extLst>
                <a:ext uri="{FF2B5EF4-FFF2-40B4-BE49-F238E27FC236}">
                  <a16:creationId xmlns:a16="http://schemas.microsoft.com/office/drawing/2014/main" xmlns="" id="{4A7BEC5A-33B1-42D0-A7F1-CBE27882BF24}"/>
                </a:ext>
              </a:extLst>
            </p:cNvPr>
            <p:cNvSpPr>
              <a:spLocks noChangeArrowheads="1"/>
            </p:cNvSpPr>
            <p:nvPr/>
          </p:nvSpPr>
          <p:spPr bwMode="auto">
            <a:xfrm>
              <a:off x="243314" y="4293096"/>
              <a:ext cx="3577601" cy="1477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实地调查方式</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总数：</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300</a:t>
              </a: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地域：杭州、上海、宁波</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回收</a:t>
              </a: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287</a:t>
              </a: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份，回收率</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95.7%</a:t>
              </a: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有效：</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287</a:t>
              </a: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份，有效率</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95.7%</a:t>
              </a:r>
              <a:endPar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p:txBody>
        </p:sp>
        <p:sp>
          <p:nvSpPr>
            <p:cNvPr id="29" name="矩形 18">
              <a:extLst>
                <a:ext uri="{FF2B5EF4-FFF2-40B4-BE49-F238E27FC236}">
                  <a16:creationId xmlns:a16="http://schemas.microsoft.com/office/drawing/2014/main" xmlns="" id="{F5E9F80B-DED4-4E7F-9D1A-1573DD01784C}"/>
                </a:ext>
              </a:extLst>
            </p:cNvPr>
            <p:cNvSpPr>
              <a:spLocks noChangeArrowheads="1"/>
            </p:cNvSpPr>
            <p:nvPr/>
          </p:nvSpPr>
          <p:spPr bwMode="auto">
            <a:xfrm>
              <a:off x="243314" y="2048161"/>
              <a:ext cx="3577602" cy="1477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0" marR="0" lvl="0" indent="0" defTabSz="914400" eaLnBrk="1" fontAlgn="base" latinLnBrk="0" hangingPunct="1">
                <a:lnSpc>
                  <a:spcPct val="100000"/>
                </a:lnSpc>
                <a:spcBef>
                  <a:spcPct val="0"/>
                </a:spcBef>
                <a:spcAft>
                  <a:spcPct val="0"/>
                </a:spcAft>
                <a:buClrTx/>
                <a:buSzTx/>
                <a:buFontTx/>
                <a:buNone/>
                <a:tabLst/>
                <a:defRPr/>
              </a:pP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网上挂投方式</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总数：</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800</a:t>
              </a: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地域：</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15</a:t>
              </a: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个省份</a:t>
              </a:r>
              <a:endPar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回收：</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800</a:t>
              </a: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份，回收率</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100%</a:t>
              </a:r>
            </a:p>
            <a:p>
              <a:pPr marL="0" marR="0" lvl="0" indent="0" defTabSz="914400" eaLnBrk="1" fontAlgn="base" latinLnBrk="0" hangingPunct="1">
                <a:lnSpc>
                  <a:spcPct val="100000"/>
                </a:lnSpc>
                <a:spcBef>
                  <a:spcPct val="0"/>
                </a:spcBef>
                <a:spcAft>
                  <a:spcPct val="0"/>
                </a:spcAft>
                <a:buClrTx/>
                <a:buSzTx/>
                <a:buFontTx/>
                <a:buNone/>
                <a:tabLst/>
                <a:defRPr/>
              </a:pP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有效</a:t>
              </a: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771</a:t>
              </a:r>
              <a:r>
                <a:rPr kumimoji="0" lang="zh-CN"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份</a:t>
              </a:r>
              <a:r>
                <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，有效率</a:t>
              </a:r>
              <a:r>
                <a:rPr kumimoji="0" lang="en-US" altLang="zh-CN"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rPr>
                <a:t>96.4%</a:t>
              </a:r>
              <a:endParaRPr kumimoji="0" lang="zh-CN" altLang="en-US" sz="1800" b="0" i="0" u="none" strike="noStrike" kern="0" cap="none" spc="0" normalizeH="0" baseline="0" noProof="0">
                <a:ln>
                  <a:noFill/>
                </a:ln>
                <a:solidFill>
                  <a:prstClr val="black"/>
                </a:solidFill>
                <a:effectLst/>
                <a:uLnTx/>
                <a:uFillTx/>
                <a:latin typeface="微软雅黑" panose="020B0503020204020204" pitchFamily="34" charset="-122"/>
                <a:ea typeface="微软雅黑" panose="020B0503020204020204" pitchFamily="34" charset="-122"/>
              </a:endParaRPr>
            </a:p>
          </p:txBody>
        </p:sp>
      </p:grpSp>
      <p:sp>
        <p:nvSpPr>
          <p:cNvPr id="7" name="灯片编号占位符 6">
            <a:extLst>
              <a:ext uri="{FF2B5EF4-FFF2-40B4-BE49-F238E27FC236}">
                <a16:creationId xmlns:a16="http://schemas.microsoft.com/office/drawing/2014/main" xmlns="" id="{B604CB7F-4362-4C91-93CE-28B9AA201D9D}"/>
              </a:ext>
            </a:extLst>
          </p:cNvPr>
          <p:cNvSpPr>
            <a:spLocks noGrp="1"/>
          </p:cNvSpPr>
          <p:nvPr>
            <p:ph type="sldNum" sz="quarter" idx="12"/>
          </p:nvPr>
        </p:nvSpPr>
        <p:spPr/>
        <p:txBody>
          <a:bodyPr/>
          <a:lstStyle/>
          <a:p>
            <a:fld id="{57EA6ACE-0664-44B5-8E34-2EEC9F0AF1A7}" type="slidenum">
              <a:rPr lang="zh-CN" altLang="en-US" smtClean="0"/>
              <a:pPr/>
              <a:t>23</a:t>
            </a:fld>
            <a:endParaRPr lang="zh-CN" altLang="en-US"/>
          </a:p>
        </p:txBody>
      </p:sp>
      <p:sp>
        <p:nvSpPr>
          <p:cNvPr id="30" name="文本框 29">
            <a:extLst>
              <a:ext uri="{FF2B5EF4-FFF2-40B4-BE49-F238E27FC236}">
                <a16:creationId xmlns:a16="http://schemas.microsoft.com/office/drawing/2014/main" xmlns="" id="{0C47FDAD-E2EE-4339-A779-5DEC4E97EE6F}"/>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1097754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33C020-3DAE-4B16-B760-7EA6FDD42654}"/>
              </a:ext>
            </a:extLst>
          </p:cNvPr>
          <p:cNvSpPr>
            <a:spLocks noGrp="1"/>
          </p:cNvSpPr>
          <p:nvPr>
            <p:ph type="title"/>
          </p:nvPr>
        </p:nvSpPr>
        <p:spPr/>
        <p:txBody>
          <a:bodyPr>
            <a:normAutofit fontScale="90000"/>
          </a:bodyPr>
          <a:lstStyle/>
          <a:p>
            <a:r>
              <a:rPr lang="en-US" altLang="zh-CN" dirty="0" smtClean="0"/>
              <a:t>1. </a:t>
            </a:r>
            <a:r>
              <a:rPr lang="zh-CN" altLang="en-US" dirty="0" smtClean="0"/>
              <a:t>课程</a:t>
            </a:r>
            <a:r>
              <a:rPr lang="zh-CN" altLang="en-US" dirty="0"/>
              <a:t>回顾</a:t>
            </a:r>
          </a:p>
        </p:txBody>
      </p:sp>
      <p:sp>
        <p:nvSpPr>
          <p:cNvPr id="5" name="内容占位符 4">
            <a:extLst>
              <a:ext uri="{FF2B5EF4-FFF2-40B4-BE49-F238E27FC236}">
                <a16:creationId xmlns:a16="http://schemas.microsoft.com/office/drawing/2014/main" xmlns="" id="{B6B3BD40-C002-443B-9D8A-82542ADBB584}"/>
              </a:ext>
            </a:extLst>
          </p:cNvPr>
          <p:cNvSpPr>
            <a:spLocks noGrp="1"/>
          </p:cNvSpPr>
          <p:nvPr>
            <p:ph idx="1"/>
          </p:nvPr>
        </p:nvSpPr>
        <p:spPr/>
        <p:txBody>
          <a:bodyPr/>
          <a:lstStyle/>
          <a:p>
            <a:endParaRPr lang="zh-CN" altLang="en-US" dirty="0"/>
          </a:p>
        </p:txBody>
      </p:sp>
      <p:sp>
        <p:nvSpPr>
          <p:cNvPr id="9" name="灯片编号占位符 8">
            <a:extLst>
              <a:ext uri="{FF2B5EF4-FFF2-40B4-BE49-F238E27FC236}">
                <a16:creationId xmlns:a16="http://schemas.microsoft.com/office/drawing/2014/main" xmlns="" id="{0C300FF5-988A-4179-BD33-4ABD5F775A58}"/>
              </a:ext>
            </a:extLst>
          </p:cNvPr>
          <p:cNvSpPr>
            <a:spLocks noGrp="1"/>
          </p:cNvSpPr>
          <p:nvPr>
            <p:ph type="sldNum" sz="quarter" idx="12"/>
          </p:nvPr>
        </p:nvSpPr>
        <p:spPr/>
        <p:txBody>
          <a:bodyPr/>
          <a:lstStyle/>
          <a:p>
            <a:fld id="{57EA6ACE-0664-44B5-8E34-2EEC9F0AF1A7}" type="slidenum">
              <a:rPr lang="zh-CN" altLang="en-US" smtClean="0"/>
              <a:pPr/>
              <a:t>3</a:t>
            </a:fld>
            <a:endParaRPr lang="zh-CN" altLang="en-US"/>
          </a:p>
        </p:txBody>
      </p:sp>
      <p:sp>
        <p:nvSpPr>
          <p:cNvPr id="3" name="文本框 2">
            <a:extLst>
              <a:ext uri="{FF2B5EF4-FFF2-40B4-BE49-F238E27FC236}">
                <a16:creationId xmlns:a16="http://schemas.microsoft.com/office/drawing/2014/main" xmlns="" id="{ED79DD8D-AE2B-498C-8774-FD038310060F}"/>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a:t>
            </a:r>
            <a:r>
              <a:rPr lang="zh-CN" altLang="en-US" b="1" dirty="0" smtClean="0">
                <a:solidFill>
                  <a:srgbClr val="007385"/>
                </a:solidFill>
                <a:latin typeface="华文楷体" panose="02010600040101010101" pitchFamily="2" charset="-122"/>
                <a:ea typeface="华文楷体" panose="02010600040101010101" pitchFamily="2" charset="-122"/>
              </a:rPr>
              <a:t>工程</a:t>
            </a:r>
            <a:r>
              <a:rPr lang="zh-CN" altLang="en-US" b="1" dirty="0">
                <a:solidFill>
                  <a:srgbClr val="007385"/>
                </a:solidFill>
                <a:latin typeface="华文楷体" panose="02010600040101010101" pitchFamily="2" charset="-122"/>
                <a:ea typeface="华文楷体" panose="02010600040101010101" pitchFamily="2" charset="-122"/>
              </a:rPr>
              <a:t>学院</a:t>
            </a:r>
          </a:p>
        </p:txBody>
      </p:sp>
    </p:spTree>
    <p:extLst>
      <p:ext uri="{BB962C8B-B14F-4D97-AF65-F5344CB8AC3E}">
        <p14:creationId xmlns:p14="http://schemas.microsoft.com/office/powerpoint/2010/main" xmlns="" val="4261585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33C020-3DAE-4B16-B760-7EA6FDD42654}"/>
              </a:ext>
            </a:extLst>
          </p:cNvPr>
          <p:cNvSpPr>
            <a:spLocks noGrp="1"/>
          </p:cNvSpPr>
          <p:nvPr>
            <p:ph type="title"/>
          </p:nvPr>
        </p:nvSpPr>
        <p:spPr/>
        <p:txBody>
          <a:bodyPr>
            <a:normAutofit fontScale="90000"/>
          </a:bodyPr>
          <a:lstStyle/>
          <a:p>
            <a:r>
              <a:rPr lang="en-US" altLang="zh-CN" dirty="0" smtClean="0"/>
              <a:t>2. </a:t>
            </a:r>
            <a:r>
              <a:rPr lang="zh-CN" altLang="en-US" dirty="0" smtClean="0"/>
              <a:t>新</a:t>
            </a:r>
            <a:r>
              <a:rPr lang="zh-CN" altLang="en-US" dirty="0"/>
              <a:t>课导入</a:t>
            </a:r>
          </a:p>
        </p:txBody>
      </p:sp>
      <p:sp>
        <p:nvSpPr>
          <p:cNvPr id="3" name="内容占位符 2">
            <a:extLst>
              <a:ext uri="{FF2B5EF4-FFF2-40B4-BE49-F238E27FC236}">
                <a16:creationId xmlns:a16="http://schemas.microsoft.com/office/drawing/2014/main" xmlns="" id="{C8369A22-8075-4887-8AD7-7ACC3D697B85}"/>
              </a:ext>
            </a:extLst>
          </p:cNvPr>
          <p:cNvSpPr>
            <a:spLocks noGrp="1"/>
          </p:cNvSpPr>
          <p:nvPr>
            <p:ph idx="1"/>
          </p:nvPr>
        </p:nvSpPr>
        <p:spPr/>
        <p:txBody>
          <a:bodyPr/>
          <a:lstStyle/>
          <a:p>
            <a:r>
              <a:rPr lang="zh-CN" altLang="en-US" dirty="0"/>
              <a:t>学习目标：</a:t>
            </a:r>
            <a:endParaRPr lang="en-US" altLang="zh-CN" dirty="0"/>
          </a:p>
          <a:p>
            <a:endParaRPr lang="en-US" altLang="zh-CN" dirty="0"/>
          </a:p>
          <a:p>
            <a:r>
              <a:rPr lang="zh-CN" altLang="en-US" dirty="0"/>
              <a:t>重点、难点：</a:t>
            </a:r>
          </a:p>
        </p:txBody>
      </p:sp>
      <p:sp>
        <p:nvSpPr>
          <p:cNvPr id="8" name="灯片编号占位符 7">
            <a:extLst>
              <a:ext uri="{FF2B5EF4-FFF2-40B4-BE49-F238E27FC236}">
                <a16:creationId xmlns:a16="http://schemas.microsoft.com/office/drawing/2014/main" xmlns="" id="{CC504CB4-FC51-474E-917A-45047C25FB5A}"/>
              </a:ext>
            </a:extLst>
          </p:cNvPr>
          <p:cNvSpPr>
            <a:spLocks noGrp="1"/>
          </p:cNvSpPr>
          <p:nvPr>
            <p:ph type="sldNum" sz="quarter" idx="12"/>
          </p:nvPr>
        </p:nvSpPr>
        <p:spPr/>
        <p:txBody>
          <a:bodyPr/>
          <a:lstStyle/>
          <a:p>
            <a:fld id="{57EA6ACE-0664-44B5-8E34-2EEC9F0AF1A7}" type="slidenum">
              <a:rPr lang="zh-CN" altLang="en-US" smtClean="0"/>
              <a:pPr/>
              <a:t>4</a:t>
            </a:fld>
            <a:endParaRPr lang="zh-CN" altLang="en-US"/>
          </a:p>
        </p:txBody>
      </p:sp>
      <p:sp>
        <p:nvSpPr>
          <p:cNvPr id="5" name="文本框 4">
            <a:extLst>
              <a:ext uri="{FF2B5EF4-FFF2-40B4-BE49-F238E27FC236}">
                <a16:creationId xmlns:a16="http://schemas.microsoft.com/office/drawing/2014/main" xmlns="" id="{84863112-AE93-46D1-9DB5-687B34A16179}"/>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a:t>
            </a:r>
            <a:r>
              <a:rPr lang="zh-CN" altLang="en-US" b="1" dirty="0" smtClean="0">
                <a:solidFill>
                  <a:srgbClr val="007385"/>
                </a:solidFill>
                <a:latin typeface="华文楷体" panose="02010600040101010101" pitchFamily="2" charset="-122"/>
                <a:ea typeface="华文楷体" panose="02010600040101010101" pitchFamily="2" charset="-122"/>
              </a:rPr>
              <a:t>工程</a:t>
            </a:r>
            <a:r>
              <a:rPr lang="zh-CN" altLang="en-US" b="1" dirty="0">
                <a:solidFill>
                  <a:srgbClr val="007385"/>
                </a:solidFill>
                <a:latin typeface="华文楷体" panose="02010600040101010101" pitchFamily="2" charset="-122"/>
                <a:ea typeface="华文楷体" panose="02010600040101010101" pitchFamily="2" charset="-122"/>
              </a:rPr>
              <a:t>学院</a:t>
            </a:r>
          </a:p>
        </p:txBody>
      </p:sp>
    </p:spTree>
    <p:extLst>
      <p:ext uri="{BB962C8B-B14F-4D97-AF65-F5344CB8AC3E}">
        <p14:creationId xmlns:p14="http://schemas.microsoft.com/office/powerpoint/2010/main" xmlns="" val="2696910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33C020-3DAE-4B16-B760-7EA6FDD42654}"/>
              </a:ext>
            </a:extLst>
          </p:cNvPr>
          <p:cNvSpPr>
            <a:spLocks noGrp="1"/>
          </p:cNvSpPr>
          <p:nvPr>
            <p:ph type="title"/>
          </p:nvPr>
        </p:nvSpPr>
        <p:spPr/>
        <p:txBody>
          <a:bodyPr>
            <a:normAutofit fontScale="90000"/>
          </a:bodyPr>
          <a:lstStyle/>
          <a:p>
            <a:r>
              <a:rPr lang="en-US" altLang="zh-CN" dirty="0" smtClean="0"/>
              <a:t>3. </a:t>
            </a:r>
            <a:r>
              <a:rPr lang="zh-CN" altLang="en-US" dirty="0" smtClean="0"/>
              <a:t>知识</a:t>
            </a:r>
            <a:r>
              <a:rPr lang="zh-CN" altLang="en-US" dirty="0"/>
              <a:t>讲解</a:t>
            </a:r>
          </a:p>
        </p:txBody>
      </p:sp>
      <p:sp>
        <p:nvSpPr>
          <p:cNvPr id="3" name="内容占位符 2">
            <a:extLst>
              <a:ext uri="{FF2B5EF4-FFF2-40B4-BE49-F238E27FC236}">
                <a16:creationId xmlns:a16="http://schemas.microsoft.com/office/drawing/2014/main" xmlns="" id="{C8369A22-8075-4887-8AD7-7ACC3D697B85}"/>
              </a:ext>
            </a:extLst>
          </p:cNvPr>
          <p:cNvSpPr>
            <a:spLocks noGrp="1"/>
          </p:cNvSpPr>
          <p:nvPr>
            <p:ph idx="1"/>
          </p:nvPr>
        </p:nvSpPr>
        <p:spPr/>
        <p:txBody>
          <a:bodyPr/>
          <a:lstStyle/>
          <a:p>
            <a:r>
              <a:rPr lang="zh-CN" altLang="en-US" dirty="0"/>
              <a:t>知识点</a:t>
            </a:r>
            <a:r>
              <a:rPr lang="en-US" altLang="zh-CN" dirty="0"/>
              <a:t>1</a:t>
            </a:r>
            <a:r>
              <a:rPr lang="zh-CN" altLang="en-US" dirty="0"/>
              <a:t>：</a:t>
            </a:r>
            <a:endParaRPr lang="en-US" altLang="zh-CN" dirty="0"/>
          </a:p>
          <a:p>
            <a:pPr marL="0" indent="0">
              <a:buNone/>
            </a:pPr>
            <a:r>
              <a:rPr lang="en-US" altLang="zh-CN" i="1" dirty="0">
                <a:solidFill>
                  <a:srgbClr val="FF0000"/>
                </a:solidFill>
              </a:rPr>
              <a:t>    </a:t>
            </a:r>
            <a:r>
              <a:rPr lang="zh-CN" altLang="en-US" i="1" dirty="0" smtClean="0">
                <a:solidFill>
                  <a:srgbClr val="FF0000"/>
                </a:solidFill>
              </a:rPr>
              <a:t>（</a:t>
            </a:r>
            <a:r>
              <a:rPr lang="en-US" altLang="zh-CN" i="1" dirty="0" smtClean="0">
                <a:solidFill>
                  <a:srgbClr val="FF0000"/>
                </a:solidFill>
              </a:rPr>
              <a:t>  </a:t>
            </a:r>
            <a:r>
              <a:rPr lang="zh-CN" altLang="en-US" i="1" dirty="0">
                <a:solidFill>
                  <a:srgbClr val="FF0000"/>
                </a:solidFill>
              </a:rPr>
              <a:t>融入课程思政元素</a:t>
            </a:r>
            <a:r>
              <a:rPr lang="zh-CN" altLang="en-US" i="1" dirty="0" smtClean="0">
                <a:solidFill>
                  <a:srgbClr val="FF0000"/>
                </a:solidFill>
              </a:rPr>
              <a:t>。）</a:t>
            </a:r>
            <a:endParaRPr lang="zh-CN" altLang="en-US" i="1" dirty="0">
              <a:solidFill>
                <a:srgbClr val="FF0000"/>
              </a:solidFill>
            </a:endParaRPr>
          </a:p>
        </p:txBody>
      </p:sp>
      <p:sp>
        <p:nvSpPr>
          <p:cNvPr id="8" name="灯片编号占位符 7">
            <a:extLst>
              <a:ext uri="{FF2B5EF4-FFF2-40B4-BE49-F238E27FC236}">
                <a16:creationId xmlns:a16="http://schemas.microsoft.com/office/drawing/2014/main" xmlns="" id="{0E6F1759-F772-4417-9B16-A9FD81448563}"/>
              </a:ext>
            </a:extLst>
          </p:cNvPr>
          <p:cNvSpPr>
            <a:spLocks noGrp="1"/>
          </p:cNvSpPr>
          <p:nvPr>
            <p:ph type="sldNum" sz="quarter" idx="12"/>
          </p:nvPr>
        </p:nvSpPr>
        <p:spPr/>
        <p:txBody>
          <a:bodyPr/>
          <a:lstStyle/>
          <a:p>
            <a:fld id="{57EA6ACE-0664-44B5-8E34-2EEC9F0AF1A7}" type="slidenum">
              <a:rPr lang="zh-CN" altLang="en-US" smtClean="0"/>
              <a:pPr/>
              <a:t>5</a:t>
            </a:fld>
            <a:endParaRPr lang="zh-CN" altLang="en-US"/>
          </a:p>
        </p:txBody>
      </p:sp>
      <p:sp>
        <p:nvSpPr>
          <p:cNvPr id="5" name="文本框 4">
            <a:extLst>
              <a:ext uri="{FF2B5EF4-FFF2-40B4-BE49-F238E27FC236}">
                <a16:creationId xmlns:a16="http://schemas.microsoft.com/office/drawing/2014/main" xmlns="" id="{FEA14408-2E82-46F9-A580-0658A2659206}"/>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a:t>
            </a:r>
            <a:r>
              <a:rPr lang="zh-CN" altLang="en-US" b="1" dirty="0">
                <a:solidFill>
                  <a:srgbClr val="007385"/>
                </a:solidFill>
                <a:latin typeface="华文楷体" panose="02010600040101010101" pitchFamily="2" charset="-122"/>
                <a:ea typeface="华文楷体" panose="02010600040101010101" pitchFamily="2" charset="-122"/>
              </a:rPr>
              <a:t>学院</a:t>
            </a:r>
          </a:p>
        </p:txBody>
      </p:sp>
    </p:spTree>
    <p:extLst>
      <p:ext uri="{BB962C8B-B14F-4D97-AF65-F5344CB8AC3E}">
        <p14:creationId xmlns:p14="http://schemas.microsoft.com/office/powerpoint/2010/main" xmlns="" val="1050500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33C020-3DAE-4B16-B760-7EA6FDD42654}"/>
              </a:ext>
            </a:extLst>
          </p:cNvPr>
          <p:cNvSpPr>
            <a:spLocks noGrp="1"/>
          </p:cNvSpPr>
          <p:nvPr>
            <p:ph type="title"/>
          </p:nvPr>
        </p:nvSpPr>
        <p:spPr/>
        <p:txBody>
          <a:bodyPr>
            <a:normAutofit fontScale="90000"/>
          </a:bodyPr>
          <a:lstStyle/>
          <a:p>
            <a:r>
              <a:rPr lang="en-US" altLang="zh-CN" dirty="0" smtClean="0"/>
              <a:t>4. </a:t>
            </a:r>
            <a:r>
              <a:rPr lang="zh-CN" altLang="en-US" dirty="0" smtClean="0"/>
              <a:t>归纳</a:t>
            </a:r>
            <a:r>
              <a:rPr lang="zh-CN" altLang="en-US" dirty="0"/>
              <a:t>总结</a:t>
            </a:r>
          </a:p>
        </p:txBody>
      </p:sp>
      <p:sp>
        <p:nvSpPr>
          <p:cNvPr id="3" name="内容占位符 2">
            <a:extLst>
              <a:ext uri="{FF2B5EF4-FFF2-40B4-BE49-F238E27FC236}">
                <a16:creationId xmlns:a16="http://schemas.microsoft.com/office/drawing/2014/main" xmlns="" id="{C8369A22-8075-4887-8AD7-7ACC3D697B85}"/>
              </a:ext>
            </a:extLst>
          </p:cNvPr>
          <p:cNvSpPr>
            <a:spLocks noGrp="1"/>
          </p:cNvSpPr>
          <p:nvPr>
            <p:ph idx="1"/>
          </p:nvPr>
        </p:nvSpPr>
        <p:spPr/>
        <p:txBody>
          <a:bodyPr/>
          <a:lstStyle/>
          <a:p>
            <a:endParaRPr lang="zh-CN" altLang="en-US" dirty="0"/>
          </a:p>
        </p:txBody>
      </p:sp>
      <p:sp>
        <p:nvSpPr>
          <p:cNvPr id="8" name="灯片编号占位符 7">
            <a:extLst>
              <a:ext uri="{FF2B5EF4-FFF2-40B4-BE49-F238E27FC236}">
                <a16:creationId xmlns:a16="http://schemas.microsoft.com/office/drawing/2014/main" xmlns="" id="{62497BDC-85C9-4B47-908A-90BF60E3A6D9}"/>
              </a:ext>
            </a:extLst>
          </p:cNvPr>
          <p:cNvSpPr>
            <a:spLocks noGrp="1"/>
          </p:cNvSpPr>
          <p:nvPr>
            <p:ph type="sldNum" sz="quarter" idx="12"/>
          </p:nvPr>
        </p:nvSpPr>
        <p:spPr/>
        <p:txBody>
          <a:bodyPr/>
          <a:lstStyle/>
          <a:p>
            <a:fld id="{57EA6ACE-0664-44B5-8E34-2EEC9F0AF1A7}" type="slidenum">
              <a:rPr lang="zh-CN" altLang="en-US" smtClean="0"/>
              <a:pPr/>
              <a:t>6</a:t>
            </a:fld>
            <a:endParaRPr lang="zh-CN" altLang="en-US"/>
          </a:p>
        </p:txBody>
      </p:sp>
      <p:sp>
        <p:nvSpPr>
          <p:cNvPr id="5" name="文本框 4">
            <a:extLst>
              <a:ext uri="{FF2B5EF4-FFF2-40B4-BE49-F238E27FC236}">
                <a16:creationId xmlns:a16="http://schemas.microsoft.com/office/drawing/2014/main" xmlns="" id="{8A705DBC-5EDD-47F1-A7E0-163DFB939972}"/>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a:t>
            </a:r>
            <a:r>
              <a:rPr lang="zh-CN" altLang="en-US" b="1" dirty="0">
                <a:solidFill>
                  <a:srgbClr val="007385"/>
                </a:solidFill>
                <a:latin typeface="华文楷体" panose="02010600040101010101" pitchFamily="2" charset="-122"/>
                <a:ea typeface="华文楷体" panose="02010600040101010101" pitchFamily="2" charset="-122"/>
              </a:rPr>
              <a:t>学院</a:t>
            </a:r>
          </a:p>
        </p:txBody>
      </p:sp>
    </p:spTree>
    <p:extLst>
      <p:ext uri="{BB962C8B-B14F-4D97-AF65-F5344CB8AC3E}">
        <p14:creationId xmlns:p14="http://schemas.microsoft.com/office/powerpoint/2010/main" xmlns="" val="3139619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D533C020-3DAE-4B16-B760-7EA6FDD42654}"/>
              </a:ext>
            </a:extLst>
          </p:cNvPr>
          <p:cNvSpPr>
            <a:spLocks noGrp="1"/>
          </p:cNvSpPr>
          <p:nvPr>
            <p:ph type="title"/>
          </p:nvPr>
        </p:nvSpPr>
        <p:spPr/>
        <p:txBody>
          <a:bodyPr>
            <a:normAutofit fontScale="90000"/>
          </a:bodyPr>
          <a:lstStyle/>
          <a:p>
            <a:r>
              <a:rPr lang="en-US" altLang="zh-CN" dirty="0" smtClean="0"/>
              <a:t>5. </a:t>
            </a:r>
            <a:r>
              <a:rPr lang="zh-CN" altLang="en-US" dirty="0" smtClean="0"/>
              <a:t>作业</a:t>
            </a:r>
            <a:r>
              <a:rPr lang="zh-CN" altLang="en-US" dirty="0"/>
              <a:t>及拓展</a:t>
            </a:r>
          </a:p>
        </p:txBody>
      </p:sp>
      <p:sp>
        <p:nvSpPr>
          <p:cNvPr id="3" name="内容占位符 2">
            <a:extLst>
              <a:ext uri="{FF2B5EF4-FFF2-40B4-BE49-F238E27FC236}">
                <a16:creationId xmlns:a16="http://schemas.microsoft.com/office/drawing/2014/main" xmlns="" id="{C8369A22-8075-4887-8AD7-7ACC3D697B85}"/>
              </a:ext>
            </a:extLst>
          </p:cNvPr>
          <p:cNvSpPr>
            <a:spLocks noGrp="1"/>
          </p:cNvSpPr>
          <p:nvPr>
            <p:ph idx="1"/>
          </p:nvPr>
        </p:nvSpPr>
        <p:spPr/>
        <p:txBody>
          <a:bodyPr/>
          <a:lstStyle/>
          <a:p>
            <a:r>
              <a:rPr lang="zh-CN" altLang="en-US" dirty="0"/>
              <a:t>作业布置：</a:t>
            </a:r>
            <a:endParaRPr lang="en-US" altLang="zh-CN" dirty="0"/>
          </a:p>
          <a:p>
            <a:endParaRPr lang="en-US" altLang="zh-CN" dirty="0"/>
          </a:p>
          <a:p>
            <a:endParaRPr lang="en-US" altLang="zh-CN" dirty="0"/>
          </a:p>
          <a:p>
            <a:r>
              <a:rPr lang="zh-CN" altLang="en-US" dirty="0"/>
              <a:t>拓展学习：</a:t>
            </a:r>
          </a:p>
        </p:txBody>
      </p:sp>
      <p:sp>
        <p:nvSpPr>
          <p:cNvPr id="8" name="灯片编号占位符 7">
            <a:extLst>
              <a:ext uri="{FF2B5EF4-FFF2-40B4-BE49-F238E27FC236}">
                <a16:creationId xmlns:a16="http://schemas.microsoft.com/office/drawing/2014/main" xmlns="" id="{0956665B-BAC7-47F7-BC73-8DDFA641700F}"/>
              </a:ext>
            </a:extLst>
          </p:cNvPr>
          <p:cNvSpPr>
            <a:spLocks noGrp="1"/>
          </p:cNvSpPr>
          <p:nvPr>
            <p:ph type="sldNum" sz="quarter" idx="12"/>
          </p:nvPr>
        </p:nvSpPr>
        <p:spPr/>
        <p:txBody>
          <a:bodyPr/>
          <a:lstStyle/>
          <a:p>
            <a:fld id="{57EA6ACE-0664-44B5-8E34-2EEC9F0AF1A7}" type="slidenum">
              <a:rPr lang="zh-CN" altLang="en-US" smtClean="0"/>
              <a:pPr/>
              <a:t>7</a:t>
            </a:fld>
            <a:endParaRPr lang="zh-CN" altLang="en-US"/>
          </a:p>
        </p:txBody>
      </p:sp>
      <p:sp>
        <p:nvSpPr>
          <p:cNvPr id="5" name="文本框 4">
            <a:extLst>
              <a:ext uri="{FF2B5EF4-FFF2-40B4-BE49-F238E27FC236}">
                <a16:creationId xmlns:a16="http://schemas.microsoft.com/office/drawing/2014/main" xmlns="" id="{4D0AAB36-0E7E-47A5-83C6-B9F6A4EBD085}"/>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604396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0" y="1873769"/>
            <a:ext cx="12192000" cy="2668251"/>
          </a:xfrm>
          <a:prstGeom prst="rect">
            <a:avLst/>
          </a:prstGeom>
          <a:solidFill>
            <a:srgbClr val="0073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7385"/>
              </a:solidFill>
            </a:endParaRPr>
          </a:p>
        </p:txBody>
      </p:sp>
      <p:sp>
        <p:nvSpPr>
          <p:cNvPr id="10" name="文本框 9"/>
          <p:cNvSpPr txBox="1"/>
          <p:nvPr/>
        </p:nvSpPr>
        <p:spPr>
          <a:xfrm>
            <a:off x="782101" y="2583946"/>
            <a:ext cx="10801350" cy="1107996"/>
          </a:xfrm>
          <a:prstGeom prst="rect">
            <a:avLst/>
          </a:prstGeom>
          <a:noFill/>
        </p:spPr>
        <p:txBody>
          <a:bodyPr wrap="square" rtlCol="0">
            <a:spAutoFit/>
          </a:bodyPr>
          <a:lstStyle/>
          <a:p>
            <a:pPr algn="ctr"/>
            <a:r>
              <a:rPr lang="zh-CN" altLang="en-US" sz="6600" b="1" dirty="0">
                <a:solidFill>
                  <a:schemeClr val="bg1"/>
                </a:solidFill>
                <a:latin typeface="微软雅黑" panose="020B0503020204020204" pitchFamily="34" charset="-122"/>
                <a:ea typeface="微软雅黑" panose="020B0503020204020204" pitchFamily="34" charset="-122"/>
              </a:rPr>
              <a:t>结  束</a:t>
            </a:r>
          </a:p>
        </p:txBody>
      </p:sp>
      <p:sp>
        <p:nvSpPr>
          <p:cNvPr id="3" name="灯片编号占位符 2">
            <a:extLst>
              <a:ext uri="{FF2B5EF4-FFF2-40B4-BE49-F238E27FC236}">
                <a16:creationId xmlns:a16="http://schemas.microsoft.com/office/drawing/2014/main" xmlns="" id="{9FC59A72-7D36-4AD8-B8D5-4DFF47691492}"/>
              </a:ext>
            </a:extLst>
          </p:cNvPr>
          <p:cNvSpPr>
            <a:spLocks noGrp="1"/>
          </p:cNvSpPr>
          <p:nvPr>
            <p:ph type="sldNum" sz="quarter" idx="12"/>
          </p:nvPr>
        </p:nvSpPr>
        <p:spPr/>
        <p:txBody>
          <a:bodyPr/>
          <a:lstStyle/>
          <a:p>
            <a:fld id="{57EA6ACE-0664-44B5-8E34-2EEC9F0AF1A7}" type="slidenum">
              <a:rPr lang="zh-CN" altLang="en-US" smtClean="0"/>
              <a:pPr/>
              <a:t>8</a:t>
            </a:fld>
            <a:endParaRPr lang="zh-CN" altLang="en-US"/>
          </a:p>
        </p:txBody>
      </p:sp>
    </p:spTree>
    <p:extLst>
      <p:ext uri="{BB962C8B-B14F-4D97-AF65-F5344CB8AC3E}">
        <p14:creationId xmlns:p14="http://schemas.microsoft.com/office/powerpoint/2010/main" xmlns="" val="399730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5AC3768E-EC51-4125-80DB-7B7B01EB6A6D}"/>
              </a:ext>
            </a:extLst>
          </p:cNvPr>
          <p:cNvSpPr>
            <a:spLocks noGrp="1"/>
          </p:cNvSpPr>
          <p:nvPr>
            <p:ph type="title"/>
          </p:nvPr>
        </p:nvSpPr>
        <p:spPr/>
        <p:txBody>
          <a:bodyPr>
            <a:normAutofit fontScale="90000"/>
          </a:bodyPr>
          <a:lstStyle/>
          <a:p>
            <a:endParaRPr lang="zh-CN" altLang="en-US"/>
          </a:p>
        </p:txBody>
      </p:sp>
      <p:grpSp>
        <p:nvGrpSpPr>
          <p:cNvPr id="10" name="组合 9">
            <a:extLst>
              <a:ext uri="{FF2B5EF4-FFF2-40B4-BE49-F238E27FC236}">
                <a16:creationId xmlns:a16="http://schemas.microsoft.com/office/drawing/2014/main" xmlns="" id="{F7AB2FCA-47CA-4BDF-A333-8D83E44874FA}"/>
              </a:ext>
            </a:extLst>
          </p:cNvPr>
          <p:cNvGrpSpPr/>
          <p:nvPr/>
        </p:nvGrpSpPr>
        <p:grpSpPr>
          <a:xfrm>
            <a:off x="695325" y="1013859"/>
            <a:ext cx="10814504" cy="461665"/>
            <a:chOff x="695325" y="1013859"/>
            <a:chExt cx="10814504" cy="461665"/>
          </a:xfrm>
        </p:grpSpPr>
        <p:sp>
          <p:nvSpPr>
            <p:cNvPr id="11" name="矩形 10">
              <a:extLst>
                <a:ext uri="{FF2B5EF4-FFF2-40B4-BE49-F238E27FC236}">
                  <a16:creationId xmlns:a16="http://schemas.microsoft.com/office/drawing/2014/main" xmlns="" id="{7DF404FE-9889-4EFD-9CD0-A92D8C7F6E61}"/>
                </a:ext>
              </a:extLst>
            </p:cNvPr>
            <p:cNvSpPr/>
            <p:nvPr/>
          </p:nvSpPr>
          <p:spPr>
            <a:xfrm>
              <a:off x="695325" y="1013859"/>
              <a:ext cx="1415772" cy="461665"/>
            </a:xfrm>
            <a:prstGeom prst="rect">
              <a:avLst/>
            </a:prstGeom>
            <a:solidFill>
              <a:srgbClr val="007385"/>
            </a:solidFill>
            <a:ln>
              <a:solidFill>
                <a:srgbClr val="007385"/>
              </a:solidFill>
            </a:ln>
          </p:spPr>
          <p:txBody>
            <a:bodyPr wrap="non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一种方法</a:t>
              </a:r>
            </a:p>
          </p:txBody>
        </p:sp>
        <p:cxnSp>
          <p:nvCxnSpPr>
            <p:cNvPr id="12" name="直接连接符 11">
              <a:extLst>
                <a:ext uri="{FF2B5EF4-FFF2-40B4-BE49-F238E27FC236}">
                  <a16:creationId xmlns:a16="http://schemas.microsoft.com/office/drawing/2014/main" xmlns="" id="{58CC140C-6018-47B7-9A84-3F732FBBC77C}"/>
                </a:ext>
              </a:extLst>
            </p:cNvPr>
            <p:cNvCxnSpPr/>
            <p:nvPr/>
          </p:nvCxnSpPr>
          <p:spPr>
            <a:xfrm>
              <a:off x="695325" y="1475524"/>
              <a:ext cx="10814504"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3" name="矩形 12">
            <a:extLst>
              <a:ext uri="{FF2B5EF4-FFF2-40B4-BE49-F238E27FC236}">
                <a16:creationId xmlns:a16="http://schemas.microsoft.com/office/drawing/2014/main" xmlns="" id="{098A5A8B-26B7-46F4-851B-E152C69CBA9E}"/>
              </a:ext>
            </a:extLst>
          </p:cNvPr>
          <p:cNvSpPr/>
          <p:nvPr/>
        </p:nvSpPr>
        <p:spPr>
          <a:xfrm>
            <a:off x="695325" y="1475524"/>
            <a:ext cx="10801350" cy="826637"/>
          </a:xfrm>
          <a:prstGeom prst="rect">
            <a:avLst/>
          </a:prstGeom>
        </p:spPr>
        <p:txBody>
          <a:bodyPr wrap="square">
            <a:spAutoFit/>
          </a:bodyPr>
          <a:lstStyle/>
          <a:p>
            <a:pPr marL="285750" indent="-285750">
              <a:lnSpc>
                <a:spcPct val="125000"/>
              </a:lnSpc>
              <a:buFont typeface="Wingdings" panose="05000000000000000000" pitchFamily="2" charset="2"/>
              <a:buChar char="n"/>
            </a:pPr>
            <a:r>
              <a:rPr lang="zh-CN" altLang="en-US" sz="2000" b="1" dirty="0">
                <a:solidFill>
                  <a:srgbClr val="007385"/>
                </a:solidFill>
                <a:latin typeface="微软雅黑" panose="020B0503020204020204" pitchFamily="34" charset="-122"/>
                <a:ea typeface="微软雅黑" panose="020B0503020204020204" pitchFamily="34" charset="-122"/>
              </a:rPr>
              <a:t>这里具体阐释这种方法的原理，</a:t>
            </a:r>
            <a:r>
              <a:rPr lang="zh-CN" altLang="en-US" sz="2000" dirty="0">
                <a:latin typeface="微软雅黑" panose="020B0503020204020204" pitchFamily="34" charset="-122"/>
                <a:ea typeface="微软雅黑" panose="020B0503020204020204" pitchFamily="34" charset="-122"/>
              </a:rPr>
              <a:t>重要的部分可以加粗变颜色，就像段首的那一句话，以下就是为了扩展成两行而编的废话，因为一句话说明一种方法肯定不现实。</a:t>
            </a:r>
          </a:p>
        </p:txBody>
      </p:sp>
      <p:grpSp>
        <p:nvGrpSpPr>
          <p:cNvPr id="14" name="组合 13">
            <a:extLst>
              <a:ext uri="{FF2B5EF4-FFF2-40B4-BE49-F238E27FC236}">
                <a16:creationId xmlns:a16="http://schemas.microsoft.com/office/drawing/2014/main" xmlns="" id="{DF51F50E-2FA0-4B50-B25D-2DBED19F70DF}"/>
              </a:ext>
            </a:extLst>
          </p:cNvPr>
          <p:cNvGrpSpPr/>
          <p:nvPr/>
        </p:nvGrpSpPr>
        <p:grpSpPr>
          <a:xfrm>
            <a:off x="695325" y="3800392"/>
            <a:ext cx="10814504" cy="461665"/>
            <a:chOff x="695325" y="3800392"/>
            <a:chExt cx="10814504" cy="461665"/>
          </a:xfrm>
        </p:grpSpPr>
        <p:sp>
          <p:nvSpPr>
            <p:cNvPr id="15" name="矩形 14">
              <a:extLst>
                <a:ext uri="{FF2B5EF4-FFF2-40B4-BE49-F238E27FC236}">
                  <a16:creationId xmlns:a16="http://schemas.microsoft.com/office/drawing/2014/main" xmlns="" id="{7539F5AC-D417-4567-8C4B-80EFA4EA5EC8}"/>
                </a:ext>
              </a:extLst>
            </p:cNvPr>
            <p:cNvSpPr/>
            <p:nvPr/>
          </p:nvSpPr>
          <p:spPr>
            <a:xfrm>
              <a:off x="695325" y="3800392"/>
              <a:ext cx="1415772" cy="461665"/>
            </a:xfrm>
            <a:prstGeom prst="rect">
              <a:avLst/>
            </a:prstGeom>
            <a:solidFill>
              <a:srgbClr val="007385"/>
            </a:solidFill>
          </p:spPr>
          <p:txBody>
            <a:bodyPr wrap="none">
              <a:spAutoFit/>
            </a:bodyPr>
            <a:lstStyle/>
            <a:p>
              <a:r>
                <a:rPr lang="zh-CN" altLang="en-US" sz="2400" b="1" dirty="0">
                  <a:solidFill>
                    <a:schemeClr val="bg1"/>
                  </a:solidFill>
                  <a:latin typeface="微软雅黑" panose="020B0503020204020204" pitchFamily="34" charset="-122"/>
                  <a:ea typeface="微软雅黑" panose="020B0503020204020204" pitchFamily="34" charset="-122"/>
                </a:rPr>
                <a:t>一种方法</a:t>
              </a:r>
            </a:p>
          </p:txBody>
        </p:sp>
        <p:cxnSp>
          <p:nvCxnSpPr>
            <p:cNvPr id="16" name="直接连接符 15">
              <a:extLst>
                <a:ext uri="{FF2B5EF4-FFF2-40B4-BE49-F238E27FC236}">
                  <a16:creationId xmlns:a16="http://schemas.microsoft.com/office/drawing/2014/main" xmlns="" id="{EADBE54E-086F-476E-B622-752A8D1381CF}"/>
                </a:ext>
              </a:extLst>
            </p:cNvPr>
            <p:cNvCxnSpPr/>
            <p:nvPr/>
          </p:nvCxnSpPr>
          <p:spPr>
            <a:xfrm>
              <a:off x="695325" y="4262057"/>
              <a:ext cx="10814504"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7" name="矩形 16">
            <a:extLst>
              <a:ext uri="{FF2B5EF4-FFF2-40B4-BE49-F238E27FC236}">
                <a16:creationId xmlns:a16="http://schemas.microsoft.com/office/drawing/2014/main" xmlns="" id="{52F1B323-93D7-4588-BB1E-03466D874A1F}"/>
              </a:ext>
            </a:extLst>
          </p:cNvPr>
          <p:cNvSpPr/>
          <p:nvPr/>
        </p:nvSpPr>
        <p:spPr>
          <a:xfrm>
            <a:off x="695325" y="4262057"/>
            <a:ext cx="10801350" cy="826637"/>
          </a:xfrm>
          <a:prstGeom prst="rect">
            <a:avLst/>
          </a:prstGeom>
        </p:spPr>
        <p:txBody>
          <a:bodyPr wrap="square">
            <a:spAutoFit/>
          </a:bodyPr>
          <a:lstStyle/>
          <a:p>
            <a:pPr marL="285750" indent="-285750">
              <a:lnSpc>
                <a:spcPct val="125000"/>
              </a:lnSpc>
              <a:buFont typeface="Wingdings" panose="05000000000000000000" pitchFamily="2" charset="2"/>
              <a:buChar char="n"/>
            </a:pPr>
            <a:r>
              <a:rPr lang="zh-CN" altLang="en-US" sz="2000" b="1" dirty="0">
                <a:solidFill>
                  <a:srgbClr val="007385"/>
                </a:solidFill>
                <a:latin typeface="微软雅黑" panose="020B0503020204020204" pitchFamily="34" charset="-122"/>
                <a:ea typeface="微软雅黑" panose="020B0503020204020204" pitchFamily="34" charset="-122"/>
              </a:rPr>
              <a:t>这里具体阐释这种方法的原理，</a:t>
            </a:r>
            <a:r>
              <a:rPr lang="zh-CN" altLang="en-US" sz="2000" dirty="0">
                <a:latin typeface="微软雅黑" panose="020B0503020204020204" pitchFamily="34" charset="-122"/>
                <a:ea typeface="微软雅黑" panose="020B0503020204020204" pitchFamily="34" charset="-122"/>
              </a:rPr>
              <a:t>重要的部分可以加粗变颜色，就像段首的那一句话，以下就是为了扩展成两行而编的废话，因为一句话说明一种方法肯定不现实。</a:t>
            </a:r>
          </a:p>
        </p:txBody>
      </p:sp>
      <p:sp>
        <p:nvSpPr>
          <p:cNvPr id="18" name="矩形 17">
            <a:extLst>
              <a:ext uri="{FF2B5EF4-FFF2-40B4-BE49-F238E27FC236}">
                <a16:creationId xmlns:a16="http://schemas.microsoft.com/office/drawing/2014/main" xmlns="" id="{FD2AB2CB-A073-40B9-8F4E-0B2380C9E1A3}"/>
              </a:ext>
            </a:extLst>
          </p:cNvPr>
          <p:cNvSpPr/>
          <p:nvPr/>
        </p:nvSpPr>
        <p:spPr>
          <a:xfrm>
            <a:off x="2772014" y="2489317"/>
            <a:ext cx="6647974" cy="523220"/>
          </a:xfrm>
          <a:prstGeom prst="rect">
            <a:avLst/>
          </a:prstGeom>
          <a:solidFill>
            <a:srgbClr val="007385"/>
          </a:solidFill>
        </p:spPr>
        <p:txBody>
          <a:bodyPr wrap="none">
            <a:spAutoFit/>
          </a:bodyPr>
          <a:lstStyle/>
          <a:p>
            <a:pPr algn="ctr"/>
            <a:r>
              <a:rPr lang="zh-CN" altLang="en-US" sz="2800" b="1" dirty="0">
                <a:solidFill>
                  <a:schemeClr val="bg1"/>
                </a:solidFill>
                <a:latin typeface="微软雅黑" panose="020B0503020204020204" pitchFamily="34" charset="-122"/>
                <a:ea typeface="微软雅黑" panose="020B0503020204020204" pitchFamily="34" charset="-122"/>
              </a:rPr>
              <a:t>这里对上面这种方法进行一个大大的概括</a:t>
            </a:r>
            <a:endParaRPr lang="en-US" altLang="zh-CN" sz="2800" b="1" dirty="0">
              <a:solidFill>
                <a:schemeClr val="bg1"/>
              </a:solidFill>
              <a:latin typeface="微软雅黑" panose="020B0503020204020204" pitchFamily="34" charset="-122"/>
              <a:ea typeface="微软雅黑" panose="020B0503020204020204" pitchFamily="34" charset="-122"/>
            </a:endParaRPr>
          </a:p>
        </p:txBody>
      </p:sp>
      <p:sp>
        <p:nvSpPr>
          <p:cNvPr id="19" name="矩形 18">
            <a:extLst>
              <a:ext uri="{FF2B5EF4-FFF2-40B4-BE49-F238E27FC236}">
                <a16:creationId xmlns:a16="http://schemas.microsoft.com/office/drawing/2014/main" xmlns="" id="{0BCDFA18-71DF-4945-96D3-BB1E1B629807}"/>
              </a:ext>
            </a:extLst>
          </p:cNvPr>
          <p:cNvSpPr/>
          <p:nvPr/>
        </p:nvSpPr>
        <p:spPr>
          <a:xfrm>
            <a:off x="2772012" y="5330195"/>
            <a:ext cx="6647974" cy="523220"/>
          </a:xfrm>
          <a:prstGeom prst="rect">
            <a:avLst/>
          </a:prstGeom>
          <a:solidFill>
            <a:srgbClr val="007385"/>
          </a:solidFill>
        </p:spPr>
        <p:txBody>
          <a:bodyPr wrap="none">
            <a:spAutoFit/>
          </a:bodyPr>
          <a:lstStyle/>
          <a:p>
            <a:pPr algn="ctr"/>
            <a:r>
              <a:rPr lang="zh-CN" altLang="en-US" sz="2800" b="1" dirty="0">
                <a:solidFill>
                  <a:schemeClr val="bg1"/>
                </a:solidFill>
                <a:latin typeface="微软雅黑" panose="020B0503020204020204" pitchFamily="34" charset="-122"/>
                <a:ea typeface="微软雅黑" panose="020B0503020204020204" pitchFamily="34" charset="-122"/>
              </a:rPr>
              <a:t>这里对上面这种方法进行一个大大的概括</a:t>
            </a:r>
            <a:endParaRPr lang="en-US" altLang="zh-CN" sz="2800" b="1" dirty="0">
              <a:solidFill>
                <a:schemeClr val="bg1"/>
              </a:solidFill>
              <a:latin typeface="微软雅黑" panose="020B0503020204020204" pitchFamily="34" charset="-122"/>
              <a:ea typeface="微软雅黑" panose="020B0503020204020204" pitchFamily="34" charset="-122"/>
            </a:endParaRPr>
          </a:p>
        </p:txBody>
      </p:sp>
      <p:sp>
        <p:nvSpPr>
          <p:cNvPr id="7" name="灯片编号占位符 6">
            <a:extLst>
              <a:ext uri="{FF2B5EF4-FFF2-40B4-BE49-F238E27FC236}">
                <a16:creationId xmlns:a16="http://schemas.microsoft.com/office/drawing/2014/main" xmlns="" id="{B5914FF3-D319-4C0C-B06B-3BDF8E5F395B}"/>
              </a:ext>
            </a:extLst>
          </p:cNvPr>
          <p:cNvSpPr>
            <a:spLocks noGrp="1"/>
          </p:cNvSpPr>
          <p:nvPr>
            <p:ph type="sldNum" sz="quarter" idx="12"/>
          </p:nvPr>
        </p:nvSpPr>
        <p:spPr/>
        <p:txBody>
          <a:bodyPr/>
          <a:lstStyle/>
          <a:p>
            <a:fld id="{57EA6ACE-0664-44B5-8E34-2EEC9F0AF1A7}" type="slidenum">
              <a:rPr lang="zh-CN" altLang="en-US" smtClean="0"/>
              <a:pPr/>
              <a:t>9</a:t>
            </a:fld>
            <a:endParaRPr lang="zh-CN" altLang="en-US"/>
          </a:p>
        </p:txBody>
      </p:sp>
      <p:sp>
        <p:nvSpPr>
          <p:cNvPr id="20" name="文本框 19">
            <a:extLst>
              <a:ext uri="{FF2B5EF4-FFF2-40B4-BE49-F238E27FC236}">
                <a16:creationId xmlns:a16="http://schemas.microsoft.com/office/drawing/2014/main" xmlns="" id="{253404F8-54C7-4E61-82C3-E31D442F59BA}"/>
              </a:ext>
            </a:extLst>
          </p:cNvPr>
          <p:cNvSpPr txBox="1"/>
          <p:nvPr/>
        </p:nvSpPr>
        <p:spPr>
          <a:xfrm>
            <a:off x="1193800" y="6352143"/>
            <a:ext cx="1569660" cy="369332"/>
          </a:xfrm>
          <a:prstGeom prst="rect">
            <a:avLst/>
          </a:prstGeom>
          <a:noFill/>
        </p:spPr>
        <p:txBody>
          <a:bodyPr wrap="none" rtlCol="0">
            <a:spAutoFit/>
          </a:bodyPr>
          <a:lstStyle/>
          <a:p>
            <a:r>
              <a:rPr lang="zh-CN" altLang="en-US" b="1" dirty="0" smtClean="0">
                <a:solidFill>
                  <a:srgbClr val="007385"/>
                </a:solidFill>
                <a:latin typeface="华文楷体" panose="02010600040101010101" pitchFamily="2" charset="-122"/>
                <a:ea typeface="华文楷体" panose="02010600040101010101" pitchFamily="2" charset="-122"/>
              </a:rPr>
              <a:t>电气工程学院</a:t>
            </a:r>
            <a:endParaRPr lang="zh-CN" altLang="en-US" b="1" dirty="0">
              <a:solidFill>
                <a:srgbClr val="007385"/>
              </a:solidFill>
              <a:latin typeface="华文楷体" panose="02010600040101010101" pitchFamily="2" charset="-122"/>
              <a:ea typeface="华文楷体" panose="02010600040101010101" pitchFamily="2" charset="-122"/>
            </a:endParaRPr>
          </a:p>
        </p:txBody>
      </p:sp>
    </p:spTree>
    <p:extLst>
      <p:ext uri="{BB962C8B-B14F-4D97-AF65-F5344CB8AC3E}">
        <p14:creationId xmlns:p14="http://schemas.microsoft.com/office/powerpoint/2010/main" xmlns="" val="153064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par>
                                <p:cTn id="8" presetID="22" presetClass="entr" presetSubtype="8" fill="hold" grpId="0" nodeType="withEffect">
                                  <p:stCondLst>
                                    <p:cond delay="300"/>
                                  </p:stCondLst>
                                  <p:childTnLst>
                                    <p:set>
                                      <p:cBhvr>
                                        <p:cTn id="9" dur="1" fill="hold">
                                          <p:stCondLst>
                                            <p:cond delay="0"/>
                                          </p:stCondLst>
                                        </p:cTn>
                                        <p:tgtEl>
                                          <p:spTgt spid="13"/>
                                        </p:tgtEl>
                                        <p:attrNameLst>
                                          <p:attrName>style.visibility</p:attrName>
                                        </p:attrNameLst>
                                      </p:cBhvr>
                                      <p:to>
                                        <p:strVal val="visible"/>
                                      </p:to>
                                    </p:set>
                                    <p:animEffect transition="in" filter="wipe(left)">
                                      <p:cBhvr>
                                        <p:cTn id="10" dur="500"/>
                                        <p:tgtEl>
                                          <p:spTgt spid="13"/>
                                        </p:tgtEl>
                                      </p:cBhvr>
                                    </p:animEffect>
                                  </p:childTnLst>
                                </p:cTn>
                              </p:par>
                              <p:par>
                                <p:cTn id="11" presetID="22" presetClass="entr" presetSubtype="8" fill="hold" grpId="0" nodeType="withEffect">
                                  <p:stCondLst>
                                    <p:cond delay="600"/>
                                  </p:stCondLst>
                                  <p:childTnLst>
                                    <p:set>
                                      <p:cBhvr>
                                        <p:cTn id="12" dur="1" fill="hold">
                                          <p:stCondLst>
                                            <p:cond delay="0"/>
                                          </p:stCondLst>
                                        </p:cTn>
                                        <p:tgtEl>
                                          <p:spTgt spid="18"/>
                                        </p:tgtEl>
                                        <p:attrNameLst>
                                          <p:attrName>style.visibility</p:attrName>
                                        </p:attrNameLst>
                                      </p:cBhvr>
                                      <p:to>
                                        <p:strVal val="visible"/>
                                      </p:to>
                                    </p:set>
                                    <p:animEffect transition="in" filter="wipe(left)">
                                      <p:cBhvr>
                                        <p:cTn id="13" dur="500"/>
                                        <p:tgtEl>
                                          <p:spTgt spid="18"/>
                                        </p:tgtEl>
                                      </p:cBhvr>
                                    </p:animEffect>
                                  </p:childTnLst>
                                </p:cTn>
                              </p:par>
                              <p:par>
                                <p:cTn id="14" presetID="22" presetClass="entr" presetSubtype="8" fill="hold" nodeType="withEffect">
                                  <p:stCondLst>
                                    <p:cond delay="900"/>
                                  </p:stCondLst>
                                  <p:childTnLst>
                                    <p:set>
                                      <p:cBhvr>
                                        <p:cTn id="15" dur="1" fill="hold">
                                          <p:stCondLst>
                                            <p:cond delay="0"/>
                                          </p:stCondLst>
                                        </p:cTn>
                                        <p:tgtEl>
                                          <p:spTgt spid="14"/>
                                        </p:tgtEl>
                                        <p:attrNameLst>
                                          <p:attrName>style.visibility</p:attrName>
                                        </p:attrNameLst>
                                      </p:cBhvr>
                                      <p:to>
                                        <p:strVal val="visible"/>
                                      </p:to>
                                    </p:set>
                                    <p:animEffect transition="in" filter="wipe(left)">
                                      <p:cBhvr>
                                        <p:cTn id="16" dur="500"/>
                                        <p:tgtEl>
                                          <p:spTgt spid="14"/>
                                        </p:tgtEl>
                                      </p:cBhvr>
                                    </p:animEffect>
                                  </p:childTnLst>
                                </p:cTn>
                              </p:par>
                              <p:par>
                                <p:cTn id="17" presetID="22" presetClass="entr" presetSubtype="8" fill="hold" grpId="0" nodeType="withEffect">
                                  <p:stCondLst>
                                    <p:cond delay="1200"/>
                                  </p:stCondLst>
                                  <p:childTnLst>
                                    <p:set>
                                      <p:cBhvr>
                                        <p:cTn id="18" dur="1" fill="hold">
                                          <p:stCondLst>
                                            <p:cond delay="0"/>
                                          </p:stCondLst>
                                        </p:cTn>
                                        <p:tgtEl>
                                          <p:spTgt spid="17"/>
                                        </p:tgtEl>
                                        <p:attrNameLst>
                                          <p:attrName>style.visibility</p:attrName>
                                        </p:attrNameLst>
                                      </p:cBhvr>
                                      <p:to>
                                        <p:strVal val="visible"/>
                                      </p:to>
                                    </p:set>
                                    <p:animEffect transition="in" filter="wipe(left)">
                                      <p:cBhvr>
                                        <p:cTn id="19" dur="500"/>
                                        <p:tgtEl>
                                          <p:spTgt spid="17"/>
                                        </p:tgtEl>
                                      </p:cBhvr>
                                    </p:animEffect>
                                  </p:childTnLst>
                                </p:cTn>
                              </p:par>
                              <p:par>
                                <p:cTn id="20" presetID="22" presetClass="entr" presetSubtype="8" fill="hold" grpId="0" nodeType="withEffect">
                                  <p:stCondLst>
                                    <p:cond delay="1500"/>
                                  </p:stCondLst>
                                  <p:childTnLst>
                                    <p:set>
                                      <p:cBhvr>
                                        <p:cTn id="21" dur="1" fill="hold">
                                          <p:stCondLst>
                                            <p:cond delay="0"/>
                                          </p:stCondLst>
                                        </p:cTn>
                                        <p:tgtEl>
                                          <p:spTgt spid="19"/>
                                        </p:tgtEl>
                                        <p:attrNameLst>
                                          <p:attrName>style.visibility</p:attrName>
                                        </p:attrNameLst>
                                      </p:cBhvr>
                                      <p:to>
                                        <p:strVal val="visible"/>
                                      </p:to>
                                    </p:set>
                                    <p:animEffect transition="in" filter="wipe(left)">
                                      <p:cBhvr>
                                        <p:cTn id="2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P spid="18" grpId="0" animBg="1"/>
      <p:bldP spid="19" grpId="0" animBg="1"/>
    </p:bldLst>
  </p:timing>
</p:sld>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3139</TotalTime>
  <Words>1626</Words>
  <Application>Microsoft Office PowerPoint</Application>
  <PresentationFormat>自定义</PresentationFormat>
  <Paragraphs>271</Paragraphs>
  <Slides>23</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23</vt:i4>
      </vt:variant>
    </vt:vector>
  </HeadingPairs>
  <TitlesOfParts>
    <vt:vector size="25" baseType="lpstr">
      <vt:lpstr>自定义设计方案</vt:lpstr>
      <vt:lpstr>Equation</vt:lpstr>
      <vt:lpstr>幻灯片 1</vt:lpstr>
      <vt:lpstr>幻灯片 2</vt:lpstr>
      <vt:lpstr>1. 课程回顾</vt:lpstr>
      <vt:lpstr>2. 新课导入</vt:lpstr>
      <vt:lpstr>3. 知识讲解</vt:lpstr>
      <vt:lpstr>4. 归纳总结</vt:lpstr>
      <vt:lpstr>5. 作业及拓展</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DY</dc:creator>
  <cp:lastModifiedBy>sony</cp:lastModifiedBy>
  <cp:revision>568</cp:revision>
  <dcterms:created xsi:type="dcterms:W3CDTF">2015-10-24T01:57:14Z</dcterms:created>
  <dcterms:modified xsi:type="dcterms:W3CDTF">2019-08-12T03:00:23Z</dcterms:modified>
</cp:coreProperties>
</file>